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145704391" r:id="rId2"/>
    <p:sldId id="2145704422" r:id="rId3"/>
    <p:sldId id="885" r:id="rId4"/>
    <p:sldId id="2145704419" r:id="rId5"/>
    <p:sldId id="1790" r:id="rId6"/>
    <p:sldId id="3399" r:id="rId7"/>
    <p:sldId id="214570442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7" algn="l" defTabSz="914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1" algn="l" defTabSz="914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4" algn="l" defTabSz="914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8" algn="l" defTabSz="914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2" algn="l" defTabSz="914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6" algn="l" defTabSz="914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0" algn="l" defTabSz="9143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E4C"/>
    <a:srgbClr val="A9D18E"/>
    <a:srgbClr val="548235"/>
    <a:srgbClr val="84C225"/>
    <a:srgbClr val="F1EBD5"/>
    <a:srgbClr val="F0FAE2"/>
    <a:srgbClr val="E6F6CE"/>
    <a:srgbClr val="6F9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80FEC6-2645-4581-85D6-9B72266DE95C}" v="26" dt="2025-03-05T13:57:05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43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molola Esan" userId="fdcc7511-438f-4c6b-b6bf-bfa7398f3766" providerId="ADAL" clId="{0BFE9A24-98FD-4583-86A5-434BCEAB8E3F}"/>
    <pc:docChg chg="custSel modSld modMainMaster">
      <pc:chgData name="Omolola Esan" userId="fdcc7511-438f-4c6b-b6bf-bfa7398f3766" providerId="ADAL" clId="{0BFE9A24-98FD-4583-86A5-434BCEAB8E3F}" dt="2025-01-25T16:02:30.564" v="68" actId="1076"/>
      <pc:docMkLst>
        <pc:docMk/>
      </pc:docMkLst>
      <pc:sldChg chg="addSp modSp mod">
        <pc:chgData name="Omolola Esan" userId="fdcc7511-438f-4c6b-b6bf-bfa7398f3766" providerId="ADAL" clId="{0BFE9A24-98FD-4583-86A5-434BCEAB8E3F}" dt="2025-01-25T16:00:52.709" v="37" actId="20577"/>
        <pc:sldMkLst>
          <pc:docMk/>
          <pc:sldMk cId="4249731733" sldId="261"/>
        </pc:sldMkLst>
      </pc:sldChg>
      <pc:sldChg chg="addSp modSp">
        <pc:chgData name="Omolola Esan" userId="fdcc7511-438f-4c6b-b6bf-bfa7398f3766" providerId="ADAL" clId="{0BFE9A24-98FD-4583-86A5-434BCEAB8E3F}" dt="2025-01-25T15:59:16.633" v="8"/>
        <pc:sldMkLst>
          <pc:docMk/>
          <pc:sldMk cId="2619618585" sldId="325"/>
        </pc:sldMkLst>
      </pc:sldChg>
      <pc:sldChg chg="addSp modSp mod">
        <pc:chgData name="Omolola Esan" userId="fdcc7511-438f-4c6b-b6bf-bfa7398f3766" providerId="ADAL" clId="{0BFE9A24-98FD-4583-86A5-434BCEAB8E3F}" dt="2025-01-25T15:59:31.746" v="12" actId="20577"/>
        <pc:sldMkLst>
          <pc:docMk/>
          <pc:sldMk cId="296044141" sldId="885"/>
        </pc:sldMkLst>
        <pc:spChg chg="add mod">
          <ac:chgData name="Omolola Esan" userId="fdcc7511-438f-4c6b-b6bf-bfa7398f3766" providerId="ADAL" clId="{0BFE9A24-98FD-4583-86A5-434BCEAB8E3F}" dt="2025-01-25T15:59:31.746" v="12" actId="20577"/>
          <ac:spMkLst>
            <pc:docMk/>
            <pc:sldMk cId="296044141" sldId="885"/>
            <ac:spMk id="2" creationId="{A6A39529-F16D-30F9-8C3E-D9008DDCEEE5}"/>
          </ac:spMkLst>
        </pc:spChg>
      </pc:sldChg>
      <pc:sldChg chg="addSp modSp mod">
        <pc:chgData name="Omolola Esan" userId="fdcc7511-438f-4c6b-b6bf-bfa7398f3766" providerId="ADAL" clId="{0BFE9A24-98FD-4583-86A5-434BCEAB8E3F}" dt="2025-01-25T15:59:26.056" v="10" actId="20577"/>
        <pc:sldMkLst>
          <pc:docMk/>
          <pc:sldMk cId="2689324581" sldId="912"/>
        </pc:sldMkLst>
      </pc:sldChg>
      <pc:sldChg chg="addSp modSp mod">
        <pc:chgData name="Omolola Esan" userId="fdcc7511-438f-4c6b-b6bf-bfa7398f3766" providerId="ADAL" clId="{0BFE9A24-98FD-4583-86A5-434BCEAB8E3F}" dt="2025-01-25T15:59:37.829" v="14" actId="20577"/>
        <pc:sldMkLst>
          <pc:docMk/>
          <pc:sldMk cId="2136275272" sldId="1790"/>
        </pc:sldMkLst>
        <pc:spChg chg="add mod">
          <ac:chgData name="Omolola Esan" userId="fdcc7511-438f-4c6b-b6bf-bfa7398f3766" providerId="ADAL" clId="{0BFE9A24-98FD-4583-86A5-434BCEAB8E3F}" dt="2025-01-25T15:59:37.829" v="14" actId="20577"/>
          <ac:spMkLst>
            <pc:docMk/>
            <pc:sldMk cId="2136275272" sldId="1790"/>
            <ac:spMk id="5" creationId="{D2F57D6F-258F-1759-5B30-FAC384255C2B}"/>
          </ac:spMkLst>
        </pc:spChg>
      </pc:sldChg>
      <pc:sldChg chg="addSp modSp mod">
        <pc:chgData name="Omolola Esan" userId="fdcc7511-438f-4c6b-b6bf-bfa7398f3766" providerId="ADAL" clId="{0BFE9A24-98FD-4583-86A5-434BCEAB8E3F}" dt="2025-01-25T15:59:50.173" v="18" actId="20577"/>
        <pc:sldMkLst>
          <pc:docMk/>
          <pc:sldMk cId="2777680300" sldId="1792"/>
        </pc:sldMkLst>
      </pc:sldChg>
      <pc:sldChg chg="addSp modSp mod">
        <pc:chgData name="Omolola Esan" userId="fdcc7511-438f-4c6b-b6bf-bfa7398f3766" providerId="ADAL" clId="{0BFE9A24-98FD-4583-86A5-434BCEAB8E3F}" dt="2025-01-25T15:59:56.741" v="20" actId="20577"/>
        <pc:sldMkLst>
          <pc:docMk/>
          <pc:sldMk cId="1032441087" sldId="3398"/>
        </pc:sldMkLst>
      </pc:sldChg>
      <pc:sldChg chg="addSp modSp mod">
        <pc:chgData name="Omolola Esan" userId="fdcc7511-438f-4c6b-b6bf-bfa7398f3766" providerId="ADAL" clId="{0BFE9A24-98FD-4583-86A5-434BCEAB8E3F}" dt="2025-01-25T15:59:43.839" v="16" actId="20577"/>
        <pc:sldMkLst>
          <pc:docMk/>
          <pc:sldMk cId="2712696286" sldId="3399"/>
        </pc:sldMkLst>
        <pc:spChg chg="add mod">
          <ac:chgData name="Omolola Esan" userId="fdcc7511-438f-4c6b-b6bf-bfa7398f3766" providerId="ADAL" clId="{0BFE9A24-98FD-4583-86A5-434BCEAB8E3F}" dt="2025-01-25T15:59:43.839" v="16" actId="20577"/>
          <ac:spMkLst>
            <pc:docMk/>
            <pc:sldMk cId="2712696286" sldId="3399"/>
            <ac:spMk id="5" creationId="{78BE64F4-25DA-163A-8B69-73C3CF669B09}"/>
          </ac:spMkLst>
        </pc:spChg>
      </pc:sldChg>
      <pc:sldChg chg="addSp modSp mod">
        <pc:chgData name="Omolola Esan" userId="fdcc7511-438f-4c6b-b6bf-bfa7398f3766" providerId="ADAL" clId="{0BFE9A24-98FD-4583-86A5-434BCEAB8E3F}" dt="2025-01-25T16:00:03.623" v="22" actId="20577"/>
        <pc:sldMkLst>
          <pc:docMk/>
          <pc:sldMk cId="1367897149" sldId="3400"/>
        </pc:sldMkLst>
      </pc:sldChg>
      <pc:sldChg chg="addSp modSp mod">
        <pc:chgData name="Omolola Esan" userId="fdcc7511-438f-4c6b-b6bf-bfa7398f3766" providerId="ADAL" clId="{0BFE9A24-98FD-4583-86A5-434BCEAB8E3F}" dt="2025-01-25T16:01:21.562" v="46" actId="20577"/>
        <pc:sldMkLst>
          <pc:docMk/>
          <pc:sldMk cId="1352653228" sldId="4097"/>
        </pc:sldMkLst>
      </pc:sldChg>
      <pc:sldChg chg="addSp modSp mod">
        <pc:chgData name="Omolola Esan" userId="fdcc7511-438f-4c6b-b6bf-bfa7398f3766" providerId="ADAL" clId="{0BFE9A24-98FD-4583-86A5-434BCEAB8E3F}" dt="2025-01-25T16:00:47.363" v="35" actId="20577"/>
        <pc:sldMkLst>
          <pc:docMk/>
          <pc:sldMk cId="3586810889" sldId="4104"/>
        </pc:sldMkLst>
      </pc:sldChg>
      <pc:sldChg chg="addSp modSp mod">
        <pc:chgData name="Omolola Esan" userId="fdcc7511-438f-4c6b-b6bf-bfa7398f3766" providerId="ADAL" clId="{0BFE9A24-98FD-4583-86A5-434BCEAB8E3F}" dt="2025-01-25T16:00:12.833" v="24" actId="20577"/>
        <pc:sldMkLst>
          <pc:docMk/>
          <pc:sldMk cId="1903744689" sldId="4108"/>
        </pc:sldMkLst>
      </pc:sldChg>
      <pc:sldChg chg="addSp modSp mod">
        <pc:chgData name="Omolola Esan" userId="fdcc7511-438f-4c6b-b6bf-bfa7398f3766" providerId="ADAL" clId="{0BFE9A24-98FD-4583-86A5-434BCEAB8E3F}" dt="2025-01-25T16:00:36.339" v="31" actId="20577"/>
        <pc:sldMkLst>
          <pc:docMk/>
          <pc:sldMk cId="436599847" sldId="4109"/>
        </pc:sldMkLst>
      </pc:sldChg>
      <pc:sldChg chg="addSp modSp mod">
        <pc:chgData name="Omolola Esan" userId="fdcc7511-438f-4c6b-b6bf-bfa7398f3766" providerId="ADAL" clId="{0BFE9A24-98FD-4583-86A5-434BCEAB8E3F}" dt="2025-01-25T16:00:18.069" v="26" actId="20577"/>
        <pc:sldMkLst>
          <pc:docMk/>
          <pc:sldMk cId="2074406029" sldId="2145704361"/>
        </pc:sldMkLst>
      </pc:sldChg>
      <pc:sldChg chg="addSp modSp mod">
        <pc:chgData name="Omolola Esan" userId="fdcc7511-438f-4c6b-b6bf-bfa7398f3766" providerId="ADAL" clId="{0BFE9A24-98FD-4583-86A5-434BCEAB8E3F}" dt="2025-01-25T16:00:29.945" v="29" actId="20577"/>
        <pc:sldMkLst>
          <pc:docMk/>
          <pc:sldMk cId="1735136348" sldId="2145704362"/>
        </pc:sldMkLst>
      </pc:sldChg>
      <pc:sldChg chg="addSp modSp mod">
        <pc:chgData name="Omolola Esan" userId="fdcc7511-438f-4c6b-b6bf-bfa7398f3766" providerId="ADAL" clId="{0BFE9A24-98FD-4583-86A5-434BCEAB8E3F}" dt="2025-01-25T16:00:41.968" v="33" actId="20577"/>
        <pc:sldMkLst>
          <pc:docMk/>
          <pc:sldMk cId="2701756194" sldId="2145704388"/>
        </pc:sldMkLst>
      </pc:sldChg>
      <pc:sldChg chg="addSp modSp mod">
        <pc:chgData name="Omolola Esan" userId="fdcc7511-438f-4c6b-b6bf-bfa7398f3766" providerId="ADAL" clId="{0BFE9A24-98FD-4583-86A5-434BCEAB8E3F}" dt="2025-01-25T16:01:07.020" v="41" actId="20577"/>
        <pc:sldMkLst>
          <pc:docMk/>
          <pc:sldMk cId="4267373115" sldId="2145704410"/>
        </pc:sldMkLst>
      </pc:sldChg>
      <pc:sldChg chg="addSp modSp mod">
        <pc:chgData name="Omolola Esan" userId="fdcc7511-438f-4c6b-b6bf-bfa7398f3766" providerId="ADAL" clId="{0BFE9A24-98FD-4583-86A5-434BCEAB8E3F}" dt="2025-01-25T16:01:35.718" v="50" actId="20577"/>
        <pc:sldMkLst>
          <pc:docMk/>
          <pc:sldMk cId="3993822580" sldId="2145704412"/>
        </pc:sldMkLst>
      </pc:sldChg>
      <pc:sldChg chg="addSp modSp mod">
        <pc:chgData name="Omolola Esan" userId="fdcc7511-438f-4c6b-b6bf-bfa7398f3766" providerId="ADAL" clId="{0BFE9A24-98FD-4583-86A5-434BCEAB8E3F}" dt="2025-01-25T16:02:06.137" v="57" actId="20577"/>
        <pc:sldMkLst>
          <pc:docMk/>
          <pc:sldMk cId="3168143448" sldId="2145704413"/>
        </pc:sldMkLst>
      </pc:sldChg>
      <pc:sldChg chg="addSp modSp mod">
        <pc:chgData name="Omolola Esan" userId="fdcc7511-438f-4c6b-b6bf-bfa7398f3766" providerId="ADAL" clId="{0BFE9A24-98FD-4583-86A5-434BCEAB8E3F}" dt="2025-01-25T16:02:12.812" v="60" actId="20577"/>
        <pc:sldMkLst>
          <pc:docMk/>
          <pc:sldMk cId="1782462239" sldId="2145704414"/>
        </pc:sldMkLst>
      </pc:sldChg>
      <pc:sldChg chg="addSp modSp mod">
        <pc:chgData name="Omolola Esan" userId="fdcc7511-438f-4c6b-b6bf-bfa7398f3766" providerId="ADAL" clId="{0BFE9A24-98FD-4583-86A5-434BCEAB8E3F}" dt="2025-01-25T16:02:21.814" v="64" actId="20577"/>
        <pc:sldMkLst>
          <pc:docMk/>
          <pc:sldMk cId="319855765" sldId="2145704415"/>
        </pc:sldMkLst>
      </pc:sldChg>
      <pc:sldChg chg="addSp modSp mod">
        <pc:chgData name="Omolola Esan" userId="fdcc7511-438f-4c6b-b6bf-bfa7398f3766" providerId="ADAL" clId="{0BFE9A24-98FD-4583-86A5-434BCEAB8E3F}" dt="2025-01-25T16:01:13.069" v="43" actId="20577"/>
        <pc:sldMkLst>
          <pc:docMk/>
          <pc:sldMk cId="3576821009" sldId="2145704416"/>
        </pc:sldMkLst>
      </pc:sldChg>
      <pc:sldChg chg="addSp modSp mod">
        <pc:chgData name="Omolola Esan" userId="fdcc7511-438f-4c6b-b6bf-bfa7398f3766" providerId="ADAL" clId="{0BFE9A24-98FD-4583-86A5-434BCEAB8E3F}" dt="2025-01-25T16:02:30.564" v="68" actId="1076"/>
        <pc:sldMkLst>
          <pc:docMk/>
          <pc:sldMk cId="4035674277" sldId="2145704417"/>
        </pc:sldMkLst>
      </pc:sldChg>
      <pc:sldMasterChg chg="modSp mod modSldLayout">
        <pc:chgData name="Omolola Esan" userId="fdcc7511-438f-4c6b-b6bf-bfa7398f3766" providerId="ADAL" clId="{0BFE9A24-98FD-4583-86A5-434BCEAB8E3F}" dt="2025-01-25T15:58:51.936" v="7" actId="20577"/>
        <pc:sldMasterMkLst>
          <pc:docMk/>
          <pc:sldMasterMk cId="1715793676" sldId="2147483660"/>
        </pc:sldMasterMkLst>
        <pc:spChg chg="mod">
          <ac:chgData name="Omolola Esan" userId="fdcc7511-438f-4c6b-b6bf-bfa7398f3766" providerId="ADAL" clId="{0BFE9A24-98FD-4583-86A5-434BCEAB8E3F}" dt="2025-01-25T15:58:34.131" v="5" actId="20577"/>
          <ac:spMkLst>
            <pc:docMk/>
            <pc:sldMasterMk cId="1715793676" sldId="2147483660"/>
            <ac:spMk id="2" creationId="{F2AA5424-1852-7DC5-869B-51AB11EB20FF}"/>
          </ac:spMkLst>
        </pc:spChg>
        <pc:sldLayoutChg chg="addSp modSp">
          <pc:chgData name="Omolola Esan" userId="fdcc7511-438f-4c6b-b6bf-bfa7398f3766" providerId="ADAL" clId="{0BFE9A24-98FD-4583-86A5-434BCEAB8E3F}" dt="2025-01-25T15:58:51.936" v="7" actId="20577"/>
          <pc:sldLayoutMkLst>
            <pc:docMk/>
            <pc:sldMasterMk cId="1715793676" sldId="2147483660"/>
            <pc:sldLayoutMk cId="1191174067" sldId="2147483661"/>
          </pc:sldLayoutMkLst>
          <pc:spChg chg="add mod">
            <ac:chgData name="Omolola Esan" userId="fdcc7511-438f-4c6b-b6bf-bfa7398f3766" providerId="ADAL" clId="{0BFE9A24-98FD-4583-86A5-434BCEAB8E3F}" dt="2025-01-25T15:58:51.936" v="7" actId="20577"/>
            <ac:spMkLst>
              <pc:docMk/>
              <pc:sldMasterMk cId="1715793676" sldId="2147483660"/>
              <pc:sldLayoutMk cId="1191174067" sldId="2147483661"/>
              <ac:spMk id="2" creationId="{198D817D-2352-5B2C-0688-A4B256D8B008}"/>
            </ac:spMkLst>
          </pc:spChg>
        </pc:sldLayoutChg>
      </pc:sldMasterChg>
    </pc:docChg>
  </pc:docChgLst>
  <pc:docChgLst>
    <pc:chgData name="Omolola Esan" userId="fdcc7511-438f-4c6b-b6bf-bfa7398f3766" providerId="ADAL" clId="{5C80FEC6-2645-4581-85D6-9B72266DE95C}"/>
    <pc:docChg chg="undo custSel addSld delSld modSld sldOrd modMainMaster">
      <pc:chgData name="Omolola Esan" userId="fdcc7511-438f-4c6b-b6bf-bfa7398f3766" providerId="ADAL" clId="{5C80FEC6-2645-4581-85D6-9B72266DE95C}" dt="2025-03-05T13:57:17.129" v="927" actId="113"/>
      <pc:docMkLst>
        <pc:docMk/>
      </pc:docMkLst>
      <pc:sldChg chg="del">
        <pc:chgData name="Omolola Esan" userId="fdcc7511-438f-4c6b-b6bf-bfa7398f3766" providerId="ADAL" clId="{5C80FEC6-2645-4581-85D6-9B72266DE95C}" dt="2025-03-05T09:42:30.344" v="123" actId="47"/>
        <pc:sldMkLst>
          <pc:docMk/>
          <pc:sldMk cId="4249731733" sldId="261"/>
        </pc:sldMkLst>
      </pc:sldChg>
      <pc:sldChg chg="modSp mod">
        <pc:chgData name="Omolola Esan" userId="fdcc7511-438f-4c6b-b6bf-bfa7398f3766" providerId="ADAL" clId="{5C80FEC6-2645-4581-85D6-9B72266DE95C}" dt="2025-03-05T09:42:34.639" v="124" actId="6549"/>
        <pc:sldMkLst>
          <pc:docMk/>
          <pc:sldMk cId="3669631545" sldId="265"/>
        </pc:sldMkLst>
        <pc:spChg chg="mod">
          <ac:chgData name="Omolola Esan" userId="fdcc7511-438f-4c6b-b6bf-bfa7398f3766" providerId="ADAL" clId="{5C80FEC6-2645-4581-85D6-9B72266DE95C}" dt="2025-03-05T09:42:34.639" v="124" actId="6549"/>
          <ac:spMkLst>
            <pc:docMk/>
            <pc:sldMk cId="3669631545" sldId="265"/>
            <ac:spMk id="2" creationId="{8475A85A-126C-4A0F-8976-95F20B36B960}"/>
          </ac:spMkLst>
        </pc:spChg>
      </pc:sldChg>
      <pc:sldChg chg="del">
        <pc:chgData name="Omolola Esan" userId="fdcc7511-438f-4c6b-b6bf-bfa7398f3766" providerId="ADAL" clId="{5C80FEC6-2645-4581-85D6-9B72266DE95C}" dt="2025-03-05T09:42:14.928" v="116" actId="47"/>
        <pc:sldMkLst>
          <pc:docMk/>
          <pc:sldMk cId="2619618585" sldId="325"/>
        </pc:sldMkLst>
      </pc:sldChg>
      <pc:sldChg chg="addSp delSp modSp mod">
        <pc:chgData name="Omolola Esan" userId="fdcc7511-438f-4c6b-b6bf-bfa7398f3766" providerId="ADAL" clId="{5C80FEC6-2645-4581-85D6-9B72266DE95C}" dt="2025-03-05T10:09:40.739" v="803" actId="20577"/>
        <pc:sldMkLst>
          <pc:docMk/>
          <pc:sldMk cId="296044141" sldId="885"/>
        </pc:sldMkLst>
        <pc:spChg chg="mod">
          <ac:chgData name="Omolola Esan" userId="fdcc7511-438f-4c6b-b6bf-bfa7398f3766" providerId="ADAL" clId="{5C80FEC6-2645-4581-85D6-9B72266DE95C}" dt="2025-03-05T09:45:47.387" v="229" actId="207"/>
          <ac:spMkLst>
            <pc:docMk/>
            <pc:sldMk cId="296044141" sldId="885"/>
            <ac:spMk id="3" creationId="{4071C18C-4919-3FD1-2C8B-0ED7FED3CA48}"/>
          </ac:spMkLst>
        </pc:spChg>
        <pc:spChg chg="del mod">
          <ac:chgData name="Omolola Esan" userId="fdcc7511-438f-4c6b-b6bf-bfa7398f3766" providerId="ADAL" clId="{5C80FEC6-2645-4581-85D6-9B72266DE95C}" dt="2025-03-05T09:43:43.743" v="164" actId="478"/>
          <ac:spMkLst>
            <pc:docMk/>
            <pc:sldMk cId="296044141" sldId="885"/>
            <ac:spMk id="4" creationId="{D3949A5B-801B-561B-1208-711652ECBAAE}"/>
          </ac:spMkLst>
        </pc:spChg>
        <pc:spChg chg="mod">
          <ac:chgData name="Omolola Esan" userId="fdcc7511-438f-4c6b-b6bf-bfa7398f3766" providerId="ADAL" clId="{5C80FEC6-2645-4581-85D6-9B72266DE95C}" dt="2025-03-05T09:43:59.112" v="182" actId="1076"/>
          <ac:spMkLst>
            <pc:docMk/>
            <pc:sldMk cId="296044141" sldId="885"/>
            <ac:spMk id="5" creationId="{FFFFCEB1-DDE8-939D-9649-BDA107BB5A6B}"/>
          </ac:spMkLst>
        </pc:spChg>
        <pc:spChg chg="mod">
          <ac:chgData name="Omolola Esan" userId="fdcc7511-438f-4c6b-b6bf-bfa7398f3766" providerId="ADAL" clId="{5C80FEC6-2645-4581-85D6-9B72266DE95C}" dt="2025-03-05T10:09:40.739" v="803" actId="20577"/>
          <ac:spMkLst>
            <pc:docMk/>
            <pc:sldMk cId="296044141" sldId="885"/>
            <ac:spMk id="8" creationId="{27CA14D2-BF9F-42F8-AA71-F228D45E9FC3}"/>
          </ac:spMkLst>
        </pc:spChg>
        <pc:spChg chg="add mod">
          <ac:chgData name="Omolola Esan" userId="fdcc7511-438f-4c6b-b6bf-bfa7398f3766" providerId="ADAL" clId="{5C80FEC6-2645-4581-85D6-9B72266DE95C}" dt="2025-03-05T09:44:19.724" v="215" actId="1035"/>
          <ac:spMkLst>
            <pc:docMk/>
            <pc:sldMk cId="296044141" sldId="885"/>
            <ac:spMk id="9" creationId="{C3CECACA-857F-C748-BE41-15A45B3CE82B}"/>
          </ac:spMkLst>
        </pc:spChg>
        <pc:spChg chg="mod">
          <ac:chgData name="Omolola Esan" userId="fdcc7511-438f-4c6b-b6bf-bfa7398f3766" providerId="ADAL" clId="{5C80FEC6-2645-4581-85D6-9B72266DE95C}" dt="2025-03-05T09:46:15.350" v="232" actId="207"/>
          <ac:spMkLst>
            <pc:docMk/>
            <pc:sldMk cId="296044141" sldId="885"/>
            <ac:spMk id="10" creationId="{C2A9ABCD-6799-60B0-B9E0-8D627122F6D6}"/>
          </ac:spMkLst>
        </pc:spChg>
        <pc:spChg chg="mod">
          <ac:chgData name="Omolola Esan" userId="fdcc7511-438f-4c6b-b6bf-bfa7398f3766" providerId="ADAL" clId="{5C80FEC6-2645-4581-85D6-9B72266DE95C}" dt="2025-03-05T09:45:47.387" v="229" actId="207"/>
          <ac:spMkLst>
            <pc:docMk/>
            <pc:sldMk cId="296044141" sldId="885"/>
            <ac:spMk id="11" creationId="{70606118-64CB-E169-3FD8-CC221ADA6A94}"/>
          </ac:spMkLst>
        </pc:spChg>
        <pc:spChg chg="mod">
          <ac:chgData name="Omolola Esan" userId="fdcc7511-438f-4c6b-b6bf-bfa7398f3766" providerId="ADAL" clId="{5C80FEC6-2645-4581-85D6-9B72266DE95C}" dt="2025-03-05T09:45:47.387" v="229" actId="207"/>
          <ac:spMkLst>
            <pc:docMk/>
            <pc:sldMk cId="296044141" sldId="885"/>
            <ac:spMk id="13" creationId="{A87F94FD-E468-6732-F2F4-BE927B8A6E21}"/>
          </ac:spMkLst>
        </pc:spChg>
        <pc:spChg chg="add mod">
          <ac:chgData name="Omolola Esan" userId="fdcc7511-438f-4c6b-b6bf-bfa7398f3766" providerId="ADAL" clId="{5C80FEC6-2645-4581-85D6-9B72266DE95C}" dt="2025-03-05T09:46:15.350" v="232" actId="207"/>
          <ac:spMkLst>
            <pc:docMk/>
            <pc:sldMk cId="296044141" sldId="885"/>
            <ac:spMk id="15" creationId="{67BD0992-5F64-DA5D-5368-3FD0E49A0571}"/>
          </ac:spMkLst>
        </pc:spChg>
        <pc:spChg chg="mod">
          <ac:chgData name="Omolola Esan" userId="fdcc7511-438f-4c6b-b6bf-bfa7398f3766" providerId="ADAL" clId="{5C80FEC6-2645-4581-85D6-9B72266DE95C}" dt="2025-03-05T09:45:47.387" v="229" actId="207"/>
          <ac:spMkLst>
            <pc:docMk/>
            <pc:sldMk cId="296044141" sldId="885"/>
            <ac:spMk id="16" creationId="{85FED940-AAF5-CAE3-097B-721B94612DD0}"/>
          </ac:spMkLst>
        </pc:spChg>
        <pc:spChg chg="mod">
          <ac:chgData name="Omolola Esan" userId="fdcc7511-438f-4c6b-b6bf-bfa7398f3766" providerId="ADAL" clId="{5C80FEC6-2645-4581-85D6-9B72266DE95C}" dt="2025-03-05T09:46:27.513" v="233" actId="207"/>
          <ac:spMkLst>
            <pc:docMk/>
            <pc:sldMk cId="296044141" sldId="885"/>
            <ac:spMk id="18" creationId="{D4CB8DD2-30E9-676E-5C76-36AE4C61BF28}"/>
          </ac:spMkLst>
        </pc:spChg>
        <pc:spChg chg="mod">
          <ac:chgData name="Omolola Esan" userId="fdcc7511-438f-4c6b-b6bf-bfa7398f3766" providerId="ADAL" clId="{5C80FEC6-2645-4581-85D6-9B72266DE95C}" dt="2025-03-05T09:45:47.387" v="229" actId="207"/>
          <ac:spMkLst>
            <pc:docMk/>
            <pc:sldMk cId="296044141" sldId="885"/>
            <ac:spMk id="19" creationId="{BF0391D3-7A2D-02CE-8D58-5F3068203FE6}"/>
          </ac:spMkLst>
        </pc:spChg>
        <pc:spChg chg="add mod">
          <ac:chgData name="Omolola Esan" userId="fdcc7511-438f-4c6b-b6bf-bfa7398f3766" providerId="ADAL" clId="{5C80FEC6-2645-4581-85D6-9B72266DE95C}" dt="2025-03-05T09:46:15.350" v="232" actId="207"/>
          <ac:spMkLst>
            <pc:docMk/>
            <pc:sldMk cId="296044141" sldId="885"/>
            <ac:spMk id="21" creationId="{46BEDB11-FAE0-03BD-EB76-81C97F099336}"/>
          </ac:spMkLst>
        </pc:spChg>
        <pc:spChg chg="add mod">
          <ac:chgData name="Omolola Esan" userId="fdcc7511-438f-4c6b-b6bf-bfa7398f3766" providerId="ADAL" clId="{5C80FEC6-2645-4581-85D6-9B72266DE95C}" dt="2025-03-05T09:45:47.387" v="229" actId="207"/>
          <ac:spMkLst>
            <pc:docMk/>
            <pc:sldMk cId="296044141" sldId="885"/>
            <ac:spMk id="22" creationId="{06607373-7D6B-FD95-0779-DDC6FEE0903E}"/>
          </ac:spMkLst>
        </pc:spChg>
        <pc:spChg chg="add mod">
          <ac:chgData name="Omolola Esan" userId="fdcc7511-438f-4c6b-b6bf-bfa7398f3766" providerId="ADAL" clId="{5C80FEC6-2645-4581-85D6-9B72266DE95C}" dt="2025-03-05T09:44:19.724" v="215" actId="1035"/>
          <ac:spMkLst>
            <pc:docMk/>
            <pc:sldMk cId="296044141" sldId="885"/>
            <ac:spMk id="23" creationId="{272501C1-C638-62EB-1D1B-E2FDC30B7FEA}"/>
          </ac:spMkLst>
        </pc:spChg>
        <pc:spChg chg="mod">
          <ac:chgData name="Omolola Esan" userId="fdcc7511-438f-4c6b-b6bf-bfa7398f3766" providerId="ADAL" clId="{5C80FEC6-2645-4581-85D6-9B72266DE95C}" dt="2025-03-05T09:46:15.350" v="232" actId="207"/>
          <ac:spMkLst>
            <pc:docMk/>
            <pc:sldMk cId="296044141" sldId="885"/>
            <ac:spMk id="24" creationId="{9F1ECDB3-88A1-AC5F-5057-12B72E66C85D}"/>
          </ac:spMkLst>
        </pc:spChg>
        <pc:spChg chg="add del mod">
          <ac:chgData name="Omolola Esan" userId="fdcc7511-438f-4c6b-b6bf-bfa7398f3766" providerId="ADAL" clId="{5C80FEC6-2645-4581-85D6-9B72266DE95C}" dt="2025-03-05T09:45:31.264" v="228" actId="478"/>
          <ac:spMkLst>
            <pc:docMk/>
            <pc:sldMk cId="296044141" sldId="885"/>
            <ac:spMk id="25" creationId="{3289D24D-6DE8-F089-A8AD-AEA138420F13}"/>
          </ac:spMkLst>
        </pc:spChg>
        <pc:spChg chg="add mod">
          <ac:chgData name="Omolola Esan" userId="fdcc7511-438f-4c6b-b6bf-bfa7398f3766" providerId="ADAL" clId="{5C80FEC6-2645-4581-85D6-9B72266DE95C}" dt="2025-03-05T09:45:56.471" v="230" actId="207"/>
          <ac:spMkLst>
            <pc:docMk/>
            <pc:sldMk cId="296044141" sldId="885"/>
            <ac:spMk id="27" creationId="{45CB89BC-9403-9B0D-6A5E-4EB9578B7131}"/>
          </ac:spMkLst>
        </pc:spChg>
        <pc:spChg chg="add mod">
          <ac:chgData name="Omolola Esan" userId="fdcc7511-438f-4c6b-b6bf-bfa7398f3766" providerId="ADAL" clId="{5C80FEC6-2645-4581-85D6-9B72266DE95C}" dt="2025-03-05T09:44:19.724" v="215" actId="1035"/>
          <ac:spMkLst>
            <pc:docMk/>
            <pc:sldMk cId="296044141" sldId="885"/>
            <ac:spMk id="28" creationId="{7E0472EE-1482-145E-AF62-990244D34410}"/>
          </ac:spMkLst>
        </pc:spChg>
        <pc:spChg chg="mod">
          <ac:chgData name="Omolola Esan" userId="fdcc7511-438f-4c6b-b6bf-bfa7398f3766" providerId="ADAL" clId="{5C80FEC6-2645-4581-85D6-9B72266DE95C}" dt="2025-03-05T09:45:47.387" v="229" actId="207"/>
          <ac:spMkLst>
            <pc:docMk/>
            <pc:sldMk cId="296044141" sldId="885"/>
            <ac:spMk id="29" creationId="{1CB07409-F2E6-1B50-7767-2DF5B2E94E9E}"/>
          </ac:spMkLst>
        </pc:spChg>
        <pc:spChg chg="mod">
          <ac:chgData name="Omolola Esan" userId="fdcc7511-438f-4c6b-b6bf-bfa7398f3766" providerId="ADAL" clId="{5C80FEC6-2645-4581-85D6-9B72266DE95C}" dt="2025-03-05T09:45:47.387" v="229" actId="207"/>
          <ac:spMkLst>
            <pc:docMk/>
            <pc:sldMk cId="296044141" sldId="885"/>
            <ac:spMk id="31" creationId="{1DC660BC-E8B1-2B14-D080-DAE3DF9C9980}"/>
          </ac:spMkLst>
        </pc:spChg>
        <pc:spChg chg="add mod">
          <ac:chgData name="Omolola Esan" userId="fdcc7511-438f-4c6b-b6bf-bfa7398f3766" providerId="ADAL" clId="{5C80FEC6-2645-4581-85D6-9B72266DE95C}" dt="2025-03-05T09:46:15.350" v="232" actId="207"/>
          <ac:spMkLst>
            <pc:docMk/>
            <pc:sldMk cId="296044141" sldId="885"/>
            <ac:spMk id="33" creationId="{1DF99A43-B307-9B7B-810B-72132CF51C6B}"/>
          </ac:spMkLst>
        </pc:spChg>
        <pc:spChg chg="mod">
          <ac:chgData name="Omolola Esan" userId="fdcc7511-438f-4c6b-b6bf-bfa7398f3766" providerId="ADAL" clId="{5C80FEC6-2645-4581-85D6-9B72266DE95C}" dt="2025-03-05T09:45:47.387" v="229" actId="207"/>
          <ac:spMkLst>
            <pc:docMk/>
            <pc:sldMk cId="296044141" sldId="885"/>
            <ac:spMk id="34" creationId="{9179CE61-DD86-DD37-6056-71E761E498AB}"/>
          </ac:spMkLst>
        </pc:spChg>
        <pc:spChg chg="mod">
          <ac:chgData name="Omolola Esan" userId="fdcc7511-438f-4c6b-b6bf-bfa7398f3766" providerId="ADAL" clId="{5C80FEC6-2645-4581-85D6-9B72266DE95C}" dt="2025-03-05T09:46:15.350" v="232" actId="207"/>
          <ac:spMkLst>
            <pc:docMk/>
            <pc:sldMk cId="296044141" sldId="885"/>
            <ac:spMk id="36" creationId="{9FD8CA2C-E88C-A225-5D66-2A0A75C0B8DF}"/>
          </ac:spMkLst>
        </pc:spChg>
        <pc:spChg chg="mod">
          <ac:chgData name="Omolola Esan" userId="fdcc7511-438f-4c6b-b6bf-bfa7398f3766" providerId="ADAL" clId="{5C80FEC6-2645-4581-85D6-9B72266DE95C}" dt="2025-03-05T09:45:47.387" v="229" actId="207"/>
          <ac:spMkLst>
            <pc:docMk/>
            <pc:sldMk cId="296044141" sldId="885"/>
            <ac:spMk id="37" creationId="{F341EB67-64FA-B00C-D79A-344F116F1854}"/>
          </ac:spMkLst>
        </pc:spChg>
        <pc:spChg chg="mod">
          <ac:chgData name="Omolola Esan" userId="fdcc7511-438f-4c6b-b6bf-bfa7398f3766" providerId="ADAL" clId="{5C80FEC6-2645-4581-85D6-9B72266DE95C}" dt="2025-03-05T09:46:15.350" v="232" actId="207"/>
          <ac:spMkLst>
            <pc:docMk/>
            <pc:sldMk cId="296044141" sldId="885"/>
            <ac:spMk id="39" creationId="{25F3C1E3-E5B1-A919-CDB9-0D51EB44167C}"/>
          </ac:spMkLst>
        </pc:spChg>
        <pc:spChg chg="add mod">
          <ac:chgData name="Omolola Esan" userId="fdcc7511-438f-4c6b-b6bf-bfa7398f3766" providerId="ADAL" clId="{5C80FEC6-2645-4581-85D6-9B72266DE95C}" dt="2025-03-05T09:44:19.724" v="215" actId="1035"/>
          <ac:spMkLst>
            <pc:docMk/>
            <pc:sldMk cId="296044141" sldId="885"/>
            <ac:spMk id="40" creationId="{20E92C1A-3FB7-01C3-9914-31E3A9F3F50A}"/>
          </ac:spMkLst>
        </pc:spChg>
        <pc:spChg chg="add mod">
          <ac:chgData name="Omolola Esan" userId="fdcc7511-438f-4c6b-b6bf-bfa7398f3766" providerId="ADAL" clId="{5C80FEC6-2645-4581-85D6-9B72266DE95C}" dt="2025-03-05T09:44:37.681" v="217" actId="1076"/>
          <ac:spMkLst>
            <pc:docMk/>
            <pc:sldMk cId="296044141" sldId="885"/>
            <ac:spMk id="42" creationId="{0F76285A-B9DC-1068-8685-98A59AD3538E}"/>
          </ac:spMkLst>
        </pc:spChg>
        <pc:spChg chg="add mod">
          <ac:chgData name="Omolola Esan" userId="fdcc7511-438f-4c6b-b6bf-bfa7398f3766" providerId="ADAL" clId="{5C80FEC6-2645-4581-85D6-9B72266DE95C}" dt="2025-03-05T09:44:54.610" v="220" actId="207"/>
          <ac:spMkLst>
            <pc:docMk/>
            <pc:sldMk cId="296044141" sldId="885"/>
            <ac:spMk id="43" creationId="{ACC33DA9-4DC9-2085-1FD9-032BDAEB1CEE}"/>
          </ac:spMkLst>
        </pc:spChg>
        <pc:spChg chg="add mod">
          <ac:chgData name="Omolola Esan" userId="fdcc7511-438f-4c6b-b6bf-bfa7398f3766" providerId="ADAL" clId="{5C80FEC6-2645-4581-85D6-9B72266DE95C}" dt="2025-03-05T09:45:05.375" v="221"/>
          <ac:spMkLst>
            <pc:docMk/>
            <pc:sldMk cId="296044141" sldId="885"/>
            <ac:spMk id="44" creationId="{A39FAE8E-CA44-7DCB-1E2C-928FC30CF2F0}"/>
          </ac:spMkLst>
        </pc:spChg>
        <pc:spChg chg="add mod">
          <ac:chgData name="Omolola Esan" userId="fdcc7511-438f-4c6b-b6bf-bfa7398f3766" providerId="ADAL" clId="{5C80FEC6-2645-4581-85D6-9B72266DE95C}" dt="2025-03-05T09:46:15.350" v="232" actId="207"/>
          <ac:spMkLst>
            <pc:docMk/>
            <pc:sldMk cId="296044141" sldId="885"/>
            <ac:spMk id="45" creationId="{319CEA0B-08EA-95D1-32EB-DCDF1AB90800}"/>
          </ac:spMkLst>
        </pc:spChg>
        <pc:picChg chg="del mod">
          <ac:chgData name="Omolola Esan" userId="fdcc7511-438f-4c6b-b6bf-bfa7398f3766" providerId="ADAL" clId="{5C80FEC6-2645-4581-85D6-9B72266DE95C}" dt="2025-03-05T09:43:43.743" v="164" actId="478"/>
          <ac:picMkLst>
            <pc:docMk/>
            <pc:sldMk cId="296044141" sldId="885"/>
            <ac:picMk id="6" creationId="{7B684A54-E7D5-7B7F-DDFC-EC0EDD310D23}"/>
          </ac:picMkLst>
        </pc:picChg>
        <pc:cxnChg chg="del">
          <ac:chgData name="Omolola Esan" userId="fdcc7511-438f-4c6b-b6bf-bfa7398f3766" providerId="ADAL" clId="{5C80FEC6-2645-4581-85D6-9B72266DE95C}" dt="2025-03-05T09:43:46.302" v="165" actId="478"/>
          <ac:cxnSpMkLst>
            <pc:docMk/>
            <pc:sldMk cId="296044141" sldId="885"/>
            <ac:cxnSpMk id="7" creationId="{52E8C9E4-7E8F-BF88-2E34-D9762B7AE705}"/>
          </ac:cxnSpMkLst>
        </pc:cxnChg>
      </pc:sldChg>
      <pc:sldChg chg="del">
        <pc:chgData name="Omolola Esan" userId="fdcc7511-438f-4c6b-b6bf-bfa7398f3766" providerId="ADAL" clId="{5C80FEC6-2645-4581-85D6-9B72266DE95C}" dt="2025-03-05T09:42:16.131" v="118" actId="47"/>
        <pc:sldMkLst>
          <pc:docMk/>
          <pc:sldMk cId="2689324581" sldId="912"/>
        </pc:sldMkLst>
      </pc:sldChg>
      <pc:sldChg chg="addSp delSp modSp mod">
        <pc:chgData name="Omolola Esan" userId="fdcc7511-438f-4c6b-b6bf-bfa7398f3766" providerId="ADAL" clId="{5C80FEC6-2645-4581-85D6-9B72266DE95C}" dt="2025-03-05T09:53:38.395" v="288" actId="1076"/>
        <pc:sldMkLst>
          <pc:docMk/>
          <pc:sldMk cId="2136275272" sldId="1790"/>
        </pc:sldMkLst>
        <pc:spChg chg="del">
          <ac:chgData name="Omolola Esan" userId="fdcc7511-438f-4c6b-b6bf-bfa7398f3766" providerId="ADAL" clId="{5C80FEC6-2645-4581-85D6-9B72266DE95C}" dt="2025-03-05T09:53:34.748" v="287" actId="478"/>
          <ac:spMkLst>
            <pc:docMk/>
            <pc:sldMk cId="2136275272" sldId="1790"/>
            <ac:spMk id="2" creationId="{A1C2BB3E-1A04-118E-0F2F-6208D79C4BC3}"/>
          </ac:spMkLst>
        </pc:spChg>
        <pc:spChg chg="del">
          <ac:chgData name="Omolola Esan" userId="fdcc7511-438f-4c6b-b6bf-bfa7398f3766" providerId="ADAL" clId="{5C80FEC6-2645-4581-85D6-9B72266DE95C}" dt="2025-03-05T09:47:40.896" v="278" actId="478"/>
          <ac:spMkLst>
            <pc:docMk/>
            <pc:sldMk cId="2136275272" sldId="1790"/>
            <ac:spMk id="3" creationId="{DD4CF4C4-1130-FAA1-7CA4-3A5D6CBD1F31}"/>
          </ac:spMkLst>
        </pc:spChg>
        <pc:spChg chg="del">
          <ac:chgData name="Omolola Esan" userId="fdcc7511-438f-4c6b-b6bf-bfa7398f3766" providerId="ADAL" clId="{5C80FEC6-2645-4581-85D6-9B72266DE95C}" dt="2025-03-05T09:47:40.896" v="278" actId="478"/>
          <ac:spMkLst>
            <pc:docMk/>
            <pc:sldMk cId="2136275272" sldId="1790"/>
            <ac:spMk id="4" creationId="{ADE9011D-5E11-FBEF-2070-A45C6B7E08FD}"/>
          </ac:spMkLst>
        </pc:spChg>
        <pc:spChg chg="add del mod">
          <ac:chgData name="Omolola Esan" userId="fdcc7511-438f-4c6b-b6bf-bfa7398f3766" providerId="ADAL" clId="{5C80FEC6-2645-4581-85D6-9B72266DE95C}" dt="2025-03-05T09:48:10.112" v="283" actId="478"/>
          <ac:spMkLst>
            <pc:docMk/>
            <pc:sldMk cId="2136275272" sldId="1790"/>
            <ac:spMk id="6" creationId="{C23D4E9C-1115-F3CA-EFBC-84E000A2EA31}"/>
          </ac:spMkLst>
        </pc:spChg>
        <pc:spChg chg="add del mod">
          <ac:chgData name="Omolola Esan" userId="fdcc7511-438f-4c6b-b6bf-bfa7398f3766" providerId="ADAL" clId="{5C80FEC6-2645-4581-85D6-9B72266DE95C}" dt="2025-03-05T09:48:00.360" v="281" actId="478"/>
          <ac:spMkLst>
            <pc:docMk/>
            <pc:sldMk cId="2136275272" sldId="1790"/>
            <ac:spMk id="7" creationId="{C2FA21D1-3F7F-8930-9574-758195971532}"/>
          </ac:spMkLst>
        </pc:spChg>
        <pc:spChg chg="add mod">
          <ac:chgData name="Omolola Esan" userId="fdcc7511-438f-4c6b-b6bf-bfa7398f3766" providerId="ADAL" clId="{5C80FEC6-2645-4581-85D6-9B72266DE95C}" dt="2025-03-05T09:53:38.395" v="288" actId="1076"/>
          <ac:spMkLst>
            <pc:docMk/>
            <pc:sldMk cId="2136275272" sldId="1790"/>
            <ac:spMk id="8" creationId="{5DCB1611-99AE-244F-493E-C9AADFB1D93D}"/>
          </ac:spMkLst>
        </pc:spChg>
        <pc:picChg chg="del">
          <ac:chgData name="Omolola Esan" userId="fdcc7511-438f-4c6b-b6bf-bfa7398f3766" providerId="ADAL" clId="{5C80FEC6-2645-4581-85D6-9B72266DE95C}" dt="2025-03-05T09:47:40.896" v="278" actId="478"/>
          <ac:picMkLst>
            <pc:docMk/>
            <pc:sldMk cId="2136275272" sldId="1790"/>
            <ac:picMk id="12" creationId="{DF5DF5AF-CF37-76C5-04CC-5E78C14BB7F7}"/>
          </ac:picMkLst>
        </pc:picChg>
        <pc:cxnChg chg="del">
          <ac:chgData name="Omolola Esan" userId="fdcc7511-438f-4c6b-b6bf-bfa7398f3766" providerId="ADAL" clId="{5C80FEC6-2645-4581-85D6-9B72266DE95C}" dt="2025-03-05T09:47:40.896" v="278" actId="478"/>
          <ac:cxnSpMkLst>
            <pc:docMk/>
            <pc:sldMk cId="2136275272" sldId="1790"/>
            <ac:cxnSpMk id="13" creationId="{7018701B-285C-AD62-C3C7-88B6E3A3ED97}"/>
          </ac:cxnSpMkLst>
        </pc:cxnChg>
      </pc:sldChg>
      <pc:sldChg chg="del">
        <pc:chgData name="Omolola Esan" userId="fdcc7511-438f-4c6b-b6bf-bfa7398f3766" providerId="ADAL" clId="{5C80FEC6-2645-4581-85D6-9B72266DE95C}" dt="2025-03-05T09:42:19.293" v="119" actId="47"/>
        <pc:sldMkLst>
          <pc:docMk/>
          <pc:sldMk cId="2777680300" sldId="1792"/>
        </pc:sldMkLst>
      </pc:sldChg>
      <pc:sldChg chg="del">
        <pc:chgData name="Omolola Esan" userId="fdcc7511-438f-4c6b-b6bf-bfa7398f3766" providerId="ADAL" clId="{5C80FEC6-2645-4581-85D6-9B72266DE95C}" dt="2025-03-05T09:42:19.511" v="120" actId="47"/>
        <pc:sldMkLst>
          <pc:docMk/>
          <pc:sldMk cId="1032441087" sldId="3398"/>
        </pc:sldMkLst>
      </pc:sldChg>
      <pc:sldChg chg="addSp delSp modSp mod">
        <pc:chgData name="Omolola Esan" userId="fdcc7511-438f-4c6b-b6bf-bfa7398f3766" providerId="ADAL" clId="{5C80FEC6-2645-4581-85D6-9B72266DE95C}" dt="2025-03-05T10:13:35.233" v="882" actId="313"/>
        <pc:sldMkLst>
          <pc:docMk/>
          <pc:sldMk cId="2712696286" sldId="3399"/>
        </pc:sldMkLst>
        <pc:spChg chg="mod">
          <ac:chgData name="Omolola Esan" userId="fdcc7511-438f-4c6b-b6bf-bfa7398f3766" providerId="ADAL" clId="{5C80FEC6-2645-4581-85D6-9B72266DE95C}" dt="2025-03-05T09:56:04.198" v="363" actId="6549"/>
          <ac:spMkLst>
            <pc:docMk/>
            <pc:sldMk cId="2712696286" sldId="3399"/>
            <ac:spMk id="2" creationId="{7A64A7D8-AF5F-0B98-6E17-09E0407C3601}"/>
          </ac:spMkLst>
        </pc:spChg>
        <pc:spChg chg="add mod">
          <ac:chgData name="Omolola Esan" userId="fdcc7511-438f-4c6b-b6bf-bfa7398f3766" providerId="ADAL" clId="{5C80FEC6-2645-4581-85D6-9B72266DE95C}" dt="2025-03-05T10:12:46.851" v="812" actId="20577"/>
          <ac:spMkLst>
            <pc:docMk/>
            <pc:sldMk cId="2712696286" sldId="3399"/>
            <ac:spMk id="3" creationId="{13511DF5-DCDD-1A93-EA9C-1E6DB5D9CEB4}"/>
          </ac:spMkLst>
        </pc:spChg>
        <pc:spChg chg="del">
          <ac:chgData name="Omolola Esan" userId="fdcc7511-438f-4c6b-b6bf-bfa7398f3766" providerId="ADAL" clId="{5C80FEC6-2645-4581-85D6-9B72266DE95C}" dt="2025-03-05T09:54:07.859" v="289" actId="478"/>
          <ac:spMkLst>
            <pc:docMk/>
            <pc:sldMk cId="2712696286" sldId="3399"/>
            <ac:spMk id="3" creationId="{5255C1BF-F998-0DF4-0ADC-162C76A68C04}"/>
          </ac:spMkLst>
        </pc:spChg>
        <pc:spChg chg="del">
          <ac:chgData name="Omolola Esan" userId="fdcc7511-438f-4c6b-b6bf-bfa7398f3766" providerId="ADAL" clId="{5C80FEC6-2645-4581-85D6-9B72266DE95C}" dt="2025-03-05T09:54:07.859" v="289" actId="478"/>
          <ac:spMkLst>
            <pc:docMk/>
            <pc:sldMk cId="2712696286" sldId="3399"/>
            <ac:spMk id="4" creationId="{2379A0DC-13D9-59A4-D544-1DB2344C9B84}"/>
          </ac:spMkLst>
        </pc:spChg>
        <pc:spChg chg="add mod">
          <ac:chgData name="Omolola Esan" userId="fdcc7511-438f-4c6b-b6bf-bfa7398f3766" providerId="ADAL" clId="{5C80FEC6-2645-4581-85D6-9B72266DE95C}" dt="2025-03-05T10:13:35.233" v="882" actId="313"/>
          <ac:spMkLst>
            <pc:docMk/>
            <pc:sldMk cId="2712696286" sldId="3399"/>
            <ac:spMk id="4" creationId="{F4869F22-6E0D-B950-4AC2-967AF85BEF11}"/>
          </ac:spMkLst>
        </pc:spChg>
        <pc:spChg chg="del mod">
          <ac:chgData name="Omolola Esan" userId="fdcc7511-438f-4c6b-b6bf-bfa7398f3766" providerId="ADAL" clId="{5C80FEC6-2645-4581-85D6-9B72266DE95C}" dt="2025-03-05T09:55:56.940" v="351" actId="478"/>
          <ac:spMkLst>
            <pc:docMk/>
            <pc:sldMk cId="2712696286" sldId="3399"/>
            <ac:spMk id="6" creationId="{63256733-C328-78E1-55E2-7B21FF2C3A94}"/>
          </ac:spMkLst>
        </pc:spChg>
        <pc:spChg chg="mod">
          <ac:chgData name="Omolola Esan" userId="fdcc7511-438f-4c6b-b6bf-bfa7398f3766" providerId="ADAL" clId="{5C80FEC6-2645-4581-85D6-9B72266DE95C}" dt="2025-03-05T09:56:14.820" v="364" actId="1076"/>
          <ac:spMkLst>
            <pc:docMk/>
            <pc:sldMk cId="2712696286" sldId="3399"/>
            <ac:spMk id="8" creationId="{1FFA9E2D-C225-83DD-44F3-DE1F989CB3AA}"/>
          </ac:spMkLst>
        </pc:spChg>
        <pc:spChg chg="mod">
          <ac:chgData name="Omolola Esan" userId="fdcc7511-438f-4c6b-b6bf-bfa7398f3766" providerId="ADAL" clId="{5C80FEC6-2645-4581-85D6-9B72266DE95C}" dt="2025-03-05T09:55:15.255" v="297" actId="207"/>
          <ac:spMkLst>
            <pc:docMk/>
            <pc:sldMk cId="2712696286" sldId="3399"/>
            <ac:spMk id="10" creationId="{32AB5032-CDCF-1186-1E48-F8C41C330313}"/>
          </ac:spMkLst>
        </pc:spChg>
        <pc:spChg chg="mod">
          <ac:chgData name="Omolola Esan" userId="fdcc7511-438f-4c6b-b6bf-bfa7398f3766" providerId="ADAL" clId="{5C80FEC6-2645-4581-85D6-9B72266DE95C}" dt="2025-03-05T09:55:15.255" v="297" actId="207"/>
          <ac:spMkLst>
            <pc:docMk/>
            <pc:sldMk cId="2712696286" sldId="3399"/>
            <ac:spMk id="14" creationId="{D5CB9965-1C5F-ABF3-78C7-6112E47440DF}"/>
          </ac:spMkLst>
        </pc:spChg>
        <pc:spChg chg="mod">
          <ac:chgData name="Omolola Esan" userId="fdcc7511-438f-4c6b-b6bf-bfa7398f3766" providerId="ADAL" clId="{5C80FEC6-2645-4581-85D6-9B72266DE95C}" dt="2025-03-05T10:12:37.002" v="804" actId="1076"/>
          <ac:spMkLst>
            <pc:docMk/>
            <pc:sldMk cId="2712696286" sldId="3399"/>
            <ac:spMk id="16" creationId="{66553001-90B0-5FCC-0840-2F55734D5536}"/>
          </ac:spMkLst>
        </pc:spChg>
        <pc:spChg chg="mod">
          <ac:chgData name="Omolola Esan" userId="fdcc7511-438f-4c6b-b6bf-bfa7398f3766" providerId="ADAL" clId="{5C80FEC6-2645-4581-85D6-9B72266DE95C}" dt="2025-03-05T09:54:39.195" v="293" actId="108"/>
          <ac:spMkLst>
            <pc:docMk/>
            <pc:sldMk cId="2712696286" sldId="3399"/>
            <ac:spMk id="17" creationId="{7F1B7C0A-6057-9A2E-AA3E-20103EBFDE49}"/>
          </ac:spMkLst>
        </pc:spChg>
        <pc:spChg chg="mod">
          <ac:chgData name="Omolola Esan" userId="fdcc7511-438f-4c6b-b6bf-bfa7398f3766" providerId="ADAL" clId="{5C80FEC6-2645-4581-85D6-9B72266DE95C}" dt="2025-03-05T10:12:53.046" v="813" actId="1076"/>
          <ac:spMkLst>
            <pc:docMk/>
            <pc:sldMk cId="2712696286" sldId="3399"/>
            <ac:spMk id="18" creationId="{1432D95C-82B4-03B2-6A5F-B398B6699814}"/>
          </ac:spMkLst>
        </pc:spChg>
        <pc:spChg chg="mod">
          <ac:chgData name="Omolola Esan" userId="fdcc7511-438f-4c6b-b6bf-bfa7398f3766" providerId="ADAL" clId="{5C80FEC6-2645-4581-85D6-9B72266DE95C}" dt="2025-03-05T10:12:55.868" v="814" actId="1076"/>
          <ac:spMkLst>
            <pc:docMk/>
            <pc:sldMk cId="2712696286" sldId="3399"/>
            <ac:spMk id="19" creationId="{7FC72C43-58DC-3C39-B3D8-3F0B4C5B0C64}"/>
          </ac:spMkLst>
        </pc:spChg>
        <pc:spChg chg="mod">
          <ac:chgData name="Omolola Esan" userId="fdcc7511-438f-4c6b-b6bf-bfa7398f3766" providerId="ADAL" clId="{5C80FEC6-2645-4581-85D6-9B72266DE95C}" dt="2025-03-05T09:55:15.255" v="297" actId="207"/>
          <ac:spMkLst>
            <pc:docMk/>
            <pc:sldMk cId="2712696286" sldId="3399"/>
            <ac:spMk id="20" creationId="{A06D7209-0F7C-FE00-D0E7-B1698063BD87}"/>
          </ac:spMkLst>
        </pc:spChg>
        <pc:spChg chg="mod">
          <ac:chgData name="Omolola Esan" userId="fdcc7511-438f-4c6b-b6bf-bfa7398f3766" providerId="ADAL" clId="{5C80FEC6-2645-4581-85D6-9B72266DE95C}" dt="2025-03-05T09:55:15.255" v="297" actId="207"/>
          <ac:spMkLst>
            <pc:docMk/>
            <pc:sldMk cId="2712696286" sldId="3399"/>
            <ac:spMk id="21" creationId="{FFDFE01B-35F8-CF33-987D-286C5D7B3A02}"/>
          </ac:spMkLst>
        </pc:spChg>
        <pc:spChg chg="mod">
          <ac:chgData name="Omolola Esan" userId="fdcc7511-438f-4c6b-b6bf-bfa7398f3766" providerId="ADAL" clId="{5C80FEC6-2645-4581-85D6-9B72266DE95C}" dt="2025-03-05T09:55:15.255" v="297" actId="207"/>
          <ac:spMkLst>
            <pc:docMk/>
            <pc:sldMk cId="2712696286" sldId="3399"/>
            <ac:spMk id="22" creationId="{971DDB6B-13B5-63C5-2BF1-BAC895B0CEB0}"/>
          </ac:spMkLst>
        </pc:spChg>
        <pc:spChg chg="add mod">
          <ac:chgData name="Omolola Esan" userId="fdcc7511-438f-4c6b-b6bf-bfa7398f3766" providerId="ADAL" clId="{5C80FEC6-2645-4581-85D6-9B72266DE95C}" dt="2025-03-05T09:54:11.422" v="291"/>
          <ac:spMkLst>
            <pc:docMk/>
            <pc:sldMk cId="2712696286" sldId="3399"/>
            <ac:spMk id="26" creationId="{8433F595-CE23-840C-A6EE-837762EFA10B}"/>
          </ac:spMkLst>
        </pc:spChg>
        <pc:spChg chg="mod">
          <ac:chgData name="Omolola Esan" userId="fdcc7511-438f-4c6b-b6bf-bfa7398f3766" providerId="ADAL" clId="{5C80FEC6-2645-4581-85D6-9B72266DE95C}" dt="2025-03-05T09:55:15.255" v="297" actId="207"/>
          <ac:spMkLst>
            <pc:docMk/>
            <pc:sldMk cId="2712696286" sldId="3399"/>
            <ac:spMk id="27" creationId="{8D2B5D30-233D-F79A-4C0A-6B90F6D71273}"/>
          </ac:spMkLst>
        </pc:spChg>
        <pc:spChg chg="add mod">
          <ac:chgData name="Omolola Esan" userId="fdcc7511-438f-4c6b-b6bf-bfa7398f3766" providerId="ADAL" clId="{5C80FEC6-2645-4581-85D6-9B72266DE95C}" dt="2025-03-05T10:09:18.089" v="793" actId="1076"/>
          <ac:spMkLst>
            <pc:docMk/>
            <pc:sldMk cId="2712696286" sldId="3399"/>
            <ac:spMk id="28" creationId="{C5AEC1E9-F461-F341-2E46-A39714DD451A}"/>
          </ac:spMkLst>
        </pc:spChg>
        <pc:spChg chg="add mod">
          <ac:chgData name="Omolola Esan" userId="fdcc7511-438f-4c6b-b6bf-bfa7398f3766" providerId="ADAL" clId="{5C80FEC6-2645-4581-85D6-9B72266DE95C}" dt="2025-03-05T10:09:23.421" v="795" actId="123"/>
          <ac:spMkLst>
            <pc:docMk/>
            <pc:sldMk cId="2712696286" sldId="3399"/>
            <ac:spMk id="29" creationId="{90B47FA7-9278-FAFD-0A94-40DFC3984BC1}"/>
          </ac:spMkLst>
        </pc:spChg>
        <pc:spChg chg="add del mod">
          <ac:chgData name="Omolola Esan" userId="fdcc7511-438f-4c6b-b6bf-bfa7398f3766" providerId="ADAL" clId="{5C80FEC6-2645-4581-85D6-9B72266DE95C}" dt="2025-03-05T10:09:02.720" v="788" actId="478"/>
          <ac:spMkLst>
            <pc:docMk/>
            <pc:sldMk cId="2712696286" sldId="3399"/>
            <ac:spMk id="30" creationId="{4D926CE5-FEBF-C31B-418A-2ECA721D8F37}"/>
          </ac:spMkLst>
        </pc:spChg>
        <pc:spChg chg="add mod">
          <ac:chgData name="Omolola Esan" userId="fdcc7511-438f-4c6b-b6bf-bfa7398f3766" providerId="ADAL" clId="{5C80FEC6-2645-4581-85D6-9B72266DE95C}" dt="2025-03-05T10:08:24.685" v="762" actId="1076"/>
          <ac:spMkLst>
            <pc:docMk/>
            <pc:sldMk cId="2712696286" sldId="3399"/>
            <ac:spMk id="31" creationId="{1128E0DB-CDE2-A150-E24A-4EDE5BB2EE5B}"/>
          </ac:spMkLst>
        </pc:spChg>
        <pc:spChg chg="add mod">
          <ac:chgData name="Omolola Esan" userId="fdcc7511-438f-4c6b-b6bf-bfa7398f3766" providerId="ADAL" clId="{5C80FEC6-2645-4581-85D6-9B72266DE95C}" dt="2025-03-05T10:13:33.050" v="881" actId="1076"/>
          <ac:spMkLst>
            <pc:docMk/>
            <pc:sldMk cId="2712696286" sldId="3399"/>
            <ac:spMk id="32" creationId="{AD6F9360-70C4-393E-977B-98E635A62C6B}"/>
          </ac:spMkLst>
        </pc:spChg>
        <pc:picChg chg="del">
          <ac:chgData name="Omolola Esan" userId="fdcc7511-438f-4c6b-b6bf-bfa7398f3766" providerId="ADAL" clId="{5C80FEC6-2645-4581-85D6-9B72266DE95C}" dt="2025-03-05T09:54:07.859" v="289" actId="478"/>
          <ac:picMkLst>
            <pc:docMk/>
            <pc:sldMk cId="2712696286" sldId="3399"/>
            <ac:picMk id="12" creationId="{2FC84996-18E3-EC30-6944-967742DAEF11}"/>
          </ac:picMkLst>
        </pc:picChg>
        <pc:cxnChg chg="del">
          <ac:chgData name="Omolola Esan" userId="fdcc7511-438f-4c6b-b6bf-bfa7398f3766" providerId="ADAL" clId="{5C80FEC6-2645-4581-85D6-9B72266DE95C}" dt="2025-03-05T09:54:10.304" v="290" actId="478"/>
          <ac:cxnSpMkLst>
            <pc:docMk/>
            <pc:sldMk cId="2712696286" sldId="3399"/>
            <ac:cxnSpMk id="13" creationId="{085A6C76-6907-7B08-8795-A47F7EDC471E}"/>
          </ac:cxnSpMkLst>
        </pc:cxnChg>
      </pc:sldChg>
      <pc:sldChg chg="del">
        <pc:chgData name="Omolola Esan" userId="fdcc7511-438f-4c6b-b6bf-bfa7398f3766" providerId="ADAL" clId="{5C80FEC6-2645-4581-85D6-9B72266DE95C}" dt="2025-03-05T09:42:19.638" v="121" actId="47"/>
        <pc:sldMkLst>
          <pc:docMk/>
          <pc:sldMk cId="1367897149" sldId="3400"/>
        </pc:sldMkLst>
      </pc:sldChg>
      <pc:sldChg chg="del">
        <pc:chgData name="Omolola Esan" userId="fdcc7511-438f-4c6b-b6bf-bfa7398f3766" providerId="ADAL" clId="{5C80FEC6-2645-4581-85D6-9B72266DE95C}" dt="2025-03-05T09:42:30.344" v="123" actId="47"/>
        <pc:sldMkLst>
          <pc:docMk/>
          <pc:sldMk cId="1352653228" sldId="4097"/>
        </pc:sldMkLst>
      </pc:sldChg>
      <pc:sldChg chg="del">
        <pc:chgData name="Omolola Esan" userId="fdcc7511-438f-4c6b-b6bf-bfa7398f3766" providerId="ADAL" clId="{5C80FEC6-2645-4581-85D6-9B72266DE95C}" dt="2025-03-05T09:42:30.344" v="123" actId="47"/>
        <pc:sldMkLst>
          <pc:docMk/>
          <pc:sldMk cId="3586810889" sldId="4104"/>
        </pc:sldMkLst>
      </pc:sldChg>
      <pc:sldChg chg="del">
        <pc:chgData name="Omolola Esan" userId="fdcc7511-438f-4c6b-b6bf-bfa7398f3766" providerId="ADAL" clId="{5C80FEC6-2645-4581-85D6-9B72266DE95C}" dt="2025-03-05T09:42:20.983" v="122" actId="47"/>
        <pc:sldMkLst>
          <pc:docMk/>
          <pc:sldMk cId="1903744689" sldId="4108"/>
        </pc:sldMkLst>
      </pc:sldChg>
      <pc:sldChg chg="del">
        <pc:chgData name="Omolola Esan" userId="fdcc7511-438f-4c6b-b6bf-bfa7398f3766" providerId="ADAL" clId="{5C80FEC6-2645-4581-85D6-9B72266DE95C}" dt="2025-03-05T09:42:30.344" v="123" actId="47"/>
        <pc:sldMkLst>
          <pc:docMk/>
          <pc:sldMk cId="436599847" sldId="4109"/>
        </pc:sldMkLst>
      </pc:sldChg>
      <pc:sldChg chg="del">
        <pc:chgData name="Omolola Esan" userId="fdcc7511-438f-4c6b-b6bf-bfa7398f3766" providerId="ADAL" clId="{5C80FEC6-2645-4581-85D6-9B72266DE95C}" dt="2025-03-05T09:42:30.344" v="123" actId="47"/>
        <pc:sldMkLst>
          <pc:docMk/>
          <pc:sldMk cId="2074406029" sldId="2145704361"/>
        </pc:sldMkLst>
      </pc:sldChg>
      <pc:sldChg chg="del">
        <pc:chgData name="Omolola Esan" userId="fdcc7511-438f-4c6b-b6bf-bfa7398f3766" providerId="ADAL" clId="{5C80FEC6-2645-4581-85D6-9B72266DE95C}" dt="2025-03-05T09:42:30.344" v="123" actId="47"/>
        <pc:sldMkLst>
          <pc:docMk/>
          <pc:sldMk cId="1735136348" sldId="2145704362"/>
        </pc:sldMkLst>
      </pc:sldChg>
      <pc:sldChg chg="del">
        <pc:chgData name="Omolola Esan" userId="fdcc7511-438f-4c6b-b6bf-bfa7398f3766" providerId="ADAL" clId="{5C80FEC6-2645-4581-85D6-9B72266DE95C}" dt="2025-03-05T09:42:30.344" v="123" actId="47"/>
        <pc:sldMkLst>
          <pc:docMk/>
          <pc:sldMk cId="2701756194" sldId="2145704388"/>
        </pc:sldMkLst>
      </pc:sldChg>
      <pc:sldChg chg="addSp modSp mod">
        <pc:chgData name="Omolola Esan" userId="fdcc7511-438f-4c6b-b6bf-bfa7398f3766" providerId="ADAL" clId="{5C80FEC6-2645-4581-85D6-9B72266DE95C}" dt="2025-03-05T13:57:17.129" v="927" actId="113"/>
        <pc:sldMkLst>
          <pc:docMk/>
          <pc:sldMk cId="3064866515" sldId="2145704391"/>
        </pc:sldMkLst>
        <pc:spChg chg="add mod">
          <ac:chgData name="Omolola Esan" userId="fdcc7511-438f-4c6b-b6bf-bfa7398f3766" providerId="ADAL" clId="{5C80FEC6-2645-4581-85D6-9B72266DE95C}" dt="2025-03-05T13:57:17.129" v="927" actId="113"/>
          <ac:spMkLst>
            <pc:docMk/>
            <pc:sldMk cId="3064866515" sldId="2145704391"/>
            <ac:spMk id="2" creationId="{AADC0190-F156-A4DC-07F3-CC5644EFF109}"/>
          </ac:spMkLst>
        </pc:spChg>
        <pc:spChg chg="mod">
          <ac:chgData name="Omolola Esan" userId="fdcc7511-438f-4c6b-b6bf-bfa7398f3766" providerId="ADAL" clId="{5C80FEC6-2645-4581-85D6-9B72266DE95C}" dt="2025-03-05T09:42:00.050" v="113" actId="114"/>
          <ac:spMkLst>
            <pc:docMk/>
            <pc:sldMk cId="3064866515" sldId="2145704391"/>
            <ac:spMk id="32" creationId="{032B140D-6B7E-7B26-CF56-637A964FAC23}"/>
          </ac:spMkLst>
        </pc:spChg>
      </pc:sldChg>
      <pc:sldChg chg="del">
        <pc:chgData name="Omolola Esan" userId="fdcc7511-438f-4c6b-b6bf-bfa7398f3766" providerId="ADAL" clId="{5C80FEC6-2645-4581-85D6-9B72266DE95C}" dt="2025-03-05T09:42:30.344" v="123" actId="47"/>
        <pc:sldMkLst>
          <pc:docMk/>
          <pc:sldMk cId="4267373115" sldId="2145704410"/>
        </pc:sldMkLst>
      </pc:sldChg>
      <pc:sldChg chg="del">
        <pc:chgData name="Omolola Esan" userId="fdcc7511-438f-4c6b-b6bf-bfa7398f3766" providerId="ADAL" clId="{5C80FEC6-2645-4581-85D6-9B72266DE95C}" dt="2025-03-05T09:42:30.344" v="123" actId="47"/>
        <pc:sldMkLst>
          <pc:docMk/>
          <pc:sldMk cId="3993822580" sldId="2145704412"/>
        </pc:sldMkLst>
      </pc:sldChg>
      <pc:sldChg chg="del">
        <pc:chgData name="Omolola Esan" userId="fdcc7511-438f-4c6b-b6bf-bfa7398f3766" providerId="ADAL" clId="{5C80FEC6-2645-4581-85D6-9B72266DE95C}" dt="2025-03-05T09:42:30.344" v="123" actId="47"/>
        <pc:sldMkLst>
          <pc:docMk/>
          <pc:sldMk cId="3168143448" sldId="2145704413"/>
        </pc:sldMkLst>
      </pc:sldChg>
      <pc:sldChg chg="del">
        <pc:chgData name="Omolola Esan" userId="fdcc7511-438f-4c6b-b6bf-bfa7398f3766" providerId="ADAL" clId="{5C80FEC6-2645-4581-85D6-9B72266DE95C}" dt="2025-03-05T09:42:30.344" v="123" actId="47"/>
        <pc:sldMkLst>
          <pc:docMk/>
          <pc:sldMk cId="1782462239" sldId="2145704414"/>
        </pc:sldMkLst>
      </pc:sldChg>
      <pc:sldChg chg="del">
        <pc:chgData name="Omolola Esan" userId="fdcc7511-438f-4c6b-b6bf-bfa7398f3766" providerId="ADAL" clId="{5C80FEC6-2645-4581-85D6-9B72266DE95C}" dt="2025-03-05T09:42:30.344" v="123" actId="47"/>
        <pc:sldMkLst>
          <pc:docMk/>
          <pc:sldMk cId="319855765" sldId="2145704415"/>
        </pc:sldMkLst>
      </pc:sldChg>
      <pc:sldChg chg="del">
        <pc:chgData name="Omolola Esan" userId="fdcc7511-438f-4c6b-b6bf-bfa7398f3766" providerId="ADAL" clId="{5C80FEC6-2645-4581-85D6-9B72266DE95C}" dt="2025-03-05T09:42:30.344" v="123" actId="47"/>
        <pc:sldMkLst>
          <pc:docMk/>
          <pc:sldMk cId="3576821009" sldId="2145704416"/>
        </pc:sldMkLst>
      </pc:sldChg>
      <pc:sldChg chg="del">
        <pc:chgData name="Omolola Esan" userId="fdcc7511-438f-4c6b-b6bf-bfa7398f3766" providerId="ADAL" clId="{5C80FEC6-2645-4581-85D6-9B72266DE95C}" dt="2025-03-05T09:42:30.344" v="123" actId="47"/>
        <pc:sldMkLst>
          <pc:docMk/>
          <pc:sldMk cId="4035674277" sldId="2145704417"/>
        </pc:sldMkLst>
      </pc:sldChg>
      <pc:sldChg chg="new del">
        <pc:chgData name="Omolola Esan" userId="fdcc7511-438f-4c6b-b6bf-bfa7398f3766" providerId="ADAL" clId="{5C80FEC6-2645-4581-85D6-9B72266DE95C}" dt="2025-03-05T09:42:15.630" v="117" actId="47"/>
        <pc:sldMkLst>
          <pc:docMk/>
          <pc:sldMk cId="2804833497" sldId="2145704418"/>
        </pc:sldMkLst>
      </pc:sldChg>
      <pc:sldChg chg="addSp delSp modSp add mod">
        <pc:chgData name="Omolola Esan" userId="fdcc7511-438f-4c6b-b6bf-bfa7398f3766" providerId="ADAL" clId="{5C80FEC6-2645-4581-85D6-9B72266DE95C}" dt="2025-03-05T10:07:17.968" v="747" actId="20577"/>
        <pc:sldMkLst>
          <pc:docMk/>
          <pc:sldMk cId="3646666544" sldId="2145704419"/>
        </pc:sldMkLst>
        <pc:spChg chg="add del mod">
          <ac:chgData name="Omolola Esan" userId="fdcc7511-438f-4c6b-b6bf-bfa7398f3766" providerId="ADAL" clId="{5C80FEC6-2645-4581-85D6-9B72266DE95C}" dt="2025-03-05T09:47:28.779" v="276" actId="478"/>
          <ac:spMkLst>
            <pc:docMk/>
            <pc:sldMk cId="3646666544" sldId="2145704419"/>
            <ac:spMk id="3" creationId="{1863FDC3-1928-C477-4ABD-3CFC21CA75F1}"/>
          </ac:spMkLst>
        </pc:spChg>
        <pc:spChg chg="del">
          <ac:chgData name="Omolola Esan" userId="fdcc7511-438f-4c6b-b6bf-bfa7398f3766" providerId="ADAL" clId="{5C80FEC6-2645-4581-85D6-9B72266DE95C}" dt="2025-03-05T09:47:05.061" v="235" actId="478"/>
          <ac:spMkLst>
            <pc:docMk/>
            <pc:sldMk cId="3646666544" sldId="2145704419"/>
            <ac:spMk id="4" creationId="{49460580-1EEF-0573-DCE3-620D21B455FB}"/>
          </ac:spMkLst>
        </pc:spChg>
        <pc:spChg chg="del">
          <ac:chgData name="Omolola Esan" userId="fdcc7511-438f-4c6b-b6bf-bfa7398f3766" providerId="ADAL" clId="{5C80FEC6-2645-4581-85D6-9B72266DE95C}" dt="2025-03-05T09:47:05.061" v="235" actId="478"/>
          <ac:spMkLst>
            <pc:docMk/>
            <pc:sldMk cId="3646666544" sldId="2145704419"/>
            <ac:spMk id="5" creationId="{24E42ADC-DC77-0F2C-6168-0965B639F944}"/>
          </ac:spMkLst>
        </pc:spChg>
        <pc:spChg chg="mod">
          <ac:chgData name="Omolola Esan" userId="fdcc7511-438f-4c6b-b6bf-bfa7398f3766" providerId="ADAL" clId="{5C80FEC6-2645-4581-85D6-9B72266DE95C}" dt="2025-03-05T10:07:17.968" v="747" actId="20577"/>
          <ac:spMkLst>
            <pc:docMk/>
            <pc:sldMk cId="3646666544" sldId="2145704419"/>
            <ac:spMk id="8" creationId="{E118F6C9-9EF2-2859-3B68-0688E0AD1C2A}"/>
          </ac:spMkLst>
        </pc:spChg>
        <pc:spChg chg="add mod">
          <ac:chgData name="Omolola Esan" userId="fdcc7511-438f-4c6b-b6bf-bfa7398f3766" providerId="ADAL" clId="{5C80FEC6-2645-4581-85D6-9B72266DE95C}" dt="2025-03-05T09:47:32.177" v="277" actId="1076"/>
          <ac:spMkLst>
            <pc:docMk/>
            <pc:sldMk cId="3646666544" sldId="2145704419"/>
            <ac:spMk id="9" creationId="{9E224A5C-6AF3-D80D-0942-B74E837DF059}"/>
          </ac:spMkLst>
        </pc:spChg>
        <pc:picChg chg="del">
          <ac:chgData name="Omolola Esan" userId="fdcc7511-438f-4c6b-b6bf-bfa7398f3766" providerId="ADAL" clId="{5C80FEC6-2645-4581-85D6-9B72266DE95C}" dt="2025-03-05T09:47:01.478" v="234" actId="478"/>
          <ac:picMkLst>
            <pc:docMk/>
            <pc:sldMk cId="3646666544" sldId="2145704419"/>
            <ac:picMk id="6" creationId="{99282545-C96C-6830-4A7F-08C32BE94BEA}"/>
          </ac:picMkLst>
        </pc:picChg>
        <pc:cxnChg chg="del">
          <ac:chgData name="Omolola Esan" userId="fdcc7511-438f-4c6b-b6bf-bfa7398f3766" providerId="ADAL" clId="{5C80FEC6-2645-4581-85D6-9B72266DE95C}" dt="2025-03-05T09:47:05.061" v="235" actId="478"/>
          <ac:cxnSpMkLst>
            <pc:docMk/>
            <pc:sldMk cId="3646666544" sldId="2145704419"/>
            <ac:cxnSpMk id="7" creationId="{0552A109-F842-501B-D66E-F21B26F12BA4}"/>
          </ac:cxnSpMkLst>
        </pc:cxnChg>
      </pc:sldChg>
      <pc:sldChg chg="new del">
        <pc:chgData name="Omolola Esan" userId="fdcc7511-438f-4c6b-b6bf-bfa7398f3766" providerId="ADAL" clId="{5C80FEC6-2645-4581-85D6-9B72266DE95C}" dt="2025-03-05T09:57:13.695" v="366" actId="47"/>
        <pc:sldMkLst>
          <pc:docMk/>
          <pc:sldMk cId="3607270084" sldId="2145704420"/>
        </pc:sldMkLst>
      </pc:sldChg>
      <pc:sldChg chg="addSp modSp new del mod modClrScheme chgLayout">
        <pc:chgData name="Omolola Esan" userId="fdcc7511-438f-4c6b-b6bf-bfa7398f3766" providerId="ADAL" clId="{5C80FEC6-2645-4581-85D6-9B72266DE95C}" dt="2025-03-05T10:09:25.895" v="796" actId="47"/>
        <pc:sldMkLst>
          <pc:docMk/>
          <pc:sldMk cId="4218832028" sldId="2145704420"/>
        </pc:sldMkLst>
        <pc:spChg chg="add mod">
          <ac:chgData name="Omolola Esan" userId="fdcc7511-438f-4c6b-b6bf-bfa7398f3766" providerId="ADAL" clId="{5C80FEC6-2645-4581-85D6-9B72266DE95C}" dt="2025-03-05T10:08:51.148" v="767" actId="6549"/>
          <ac:spMkLst>
            <pc:docMk/>
            <pc:sldMk cId="4218832028" sldId="2145704420"/>
            <ac:spMk id="2" creationId="{BF7C322B-68C0-0FD2-81B2-4B65EDFF92A8}"/>
          </ac:spMkLst>
        </pc:spChg>
      </pc:sldChg>
      <pc:sldChg chg="addSp delSp modSp new del mod modClrScheme chgLayout">
        <pc:chgData name="Omolola Esan" userId="fdcc7511-438f-4c6b-b6bf-bfa7398f3766" providerId="ADAL" clId="{5C80FEC6-2645-4581-85D6-9B72266DE95C}" dt="2025-03-05T10:07:20.160" v="748" actId="47"/>
        <pc:sldMkLst>
          <pc:docMk/>
          <pc:sldMk cId="1519839224" sldId="2145704421"/>
        </pc:sldMkLst>
        <pc:spChg chg="add del mod">
          <ac:chgData name="Omolola Esan" userId="fdcc7511-438f-4c6b-b6bf-bfa7398f3766" providerId="ADAL" clId="{5C80FEC6-2645-4581-85D6-9B72266DE95C}" dt="2025-03-05T10:01:43.588" v="545" actId="700"/>
          <ac:spMkLst>
            <pc:docMk/>
            <pc:sldMk cId="1519839224" sldId="2145704421"/>
            <ac:spMk id="2" creationId="{B0C201D6-5F26-D46C-7F04-AC825AD3C921}"/>
          </ac:spMkLst>
        </pc:spChg>
        <pc:spChg chg="add del mod">
          <ac:chgData name="Omolola Esan" userId="fdcc7511-438f-4c6b-b6bf-bfa7398f3766" providerId="ADAL" clId="{5C80FEC6-2645-4581-85D6-9B72266DE95C}" dt="2025-03-05T10:01:43.588" v="545" actId="700"/>
          <ac:spMkLst>
            <pc:docMk/>
            <pc:sldMk cId="1519839224" sldId="2145704421"/>
            <ac:spMk id="3" creationId="{F90154EB-A54A-C428-BF11-BE7AEC98059D}"/>
          </ac:spMkLst>
        </pc:spChg>
        <pc:spChg chg="add del mod">
          <ac:chgData name="Omolola Esan" userId="fdcc7511-438f-4c6b-b6bf-bfa7398f3766" providerId="ADAL" clId="{5C80FEC6-2645-4581-85D6-9B72266DE95C}" dt="2025-03-05T10:01:43.588" v="545" actId="700"/>
          <ac:spMkLst>
            <pc:docMk/>
            <pc:sldMk cId="1519839224" sldId="2145704421"/>
            <ac:spMk id="4" creationId="{4CD316EC-DE32-9DCC-8BFB-4D4DA2DE3ADA}"/>
          </ac:spMkLst>
        </pc:spChg>
        <pc:graphicFrameChg chg="add mod modGraphic">
          <ac:chgData name="Omolola Esan" userId="fdcc7511-438f-4c6b-b6bf-bfa7398f3766" providerId="ADAL" clId="{5C80FEC6-2645-4581-85D6-9B72266DE95C}" dt="2025-03-05T10:05:16.682" v="668" actId="20577"/>
          <ac:graphicFrameMkLst>
            <pc:docMk/>
            <pc:sldMk cId="1519839224" sldId="2145704421"/>
            <ac:graphicFrameMk id="5" creationId="{2E218E1A-5A31-DACB-DF7E-4DEDA5BA00DA}"/>
          </ac:graphicFrameMkLst>
        </pc:graphicFrameChg>
      </pc:sldChg>
      <pc:sldChg chg="addSp delSp modSp new mod ord modClrScheme chgLayout">
        <pc:chgData name="Omolola Esan" userId="fdcc7511-438f-4c6b-b6bf-bfa7398f3766" providerId="ADAL" clId="{5C80FEC6-2645-4581-85D6-9B72266DE95C}" dt="2025-03-05T10:07:04.908" v="720"/>
        <pc:sldMkLst>
          <pc:docMk/>
          <pc:sldMk cId="774315055" sldId="2145704422"/>
        </pc:sldMkLst>
        <pc:spChg chg="add del mod">
          <ac:chgData name="Omolola Esan" userId="fdcc7511-438f-4c6b-b6bf-bfa7398f3766" providerId="ADAL" clId="{5C80FEC6-2645-4581-85D6-9B72266DE95C}" dt="2025-03-05T10:05:34.797" v="670" actId="700"/>
          <ac:spMkLst>
            <pc:docMk/>
            <pc:sldMk cId="774315055" sldId="2145704422"/>
            <ac:spMk id="2" creationId="{83B15127-2B26-0876-3914-DBB85DDAF110}"/>
          </ac:spMkLst>
        </pc:spChg>
        <pc:spChg chg="add del mod">
          <ac:chgData name="Omolola Esan" userId="fdcc7511-438f-4c6b-b6bf-bfa7398f3766" providerId="ADAL" clId="{5C80FEC6-2645-4581-85D6-9B72266DE95C}" dt="2025-03-05T10:05:34.797" v="670" actId="700"/>
          <ac:spMkLst>
            <pc:docMk/>
            <pc:sldMk cId="774315055" sldId="2145704422"/>
            <ac:spMk id="3" creationId="{DF785D94-4BC8-0A14-E8A2-CDF86515E335}"/>
          </ac:spMkLst>
        </pc:spChg>
        <pc:spChg chg="add del mod">
          <ac:chgData name="Omolola Esan" userId="fdcc7511-438f-4c6b-b6bf-bfa7398f3766" providerId="ADAL" clId="{5C80FEC6-2645-4581-85D6-9B72266DE95C}" dt="2025-03-05T10:05:34.797" v="670" actId="700"/>
          <ac:spMkLst>
            <pc:docMk/>
            <pc:sldMk cId="774315055" sldId="2145704422"/>
            <ac:spMk id="4" creationId="{8B97C1BC-5EA7-7C39-273F-0C72814DE74A}"/>
          </ac:spMkLst>
        </pc:spChg>
        <pc:spChg chg="add mod">
          <ac:chgData name="Omolola Esan" userId="fdcc7511-438f-4c6b-b6bf-bfa7398f3766" providerId="ADAL" clId="{5C80FEC6-2645-4581-85D6-9B72266DE95C}" dt="2025-03-05T10:06:56.039" v="716" actId="2710"/>
          <ac:spMkLst>
            <pc:docMk/>
            <pc:sldMk cId="774315055" sldId="2145704422"/>
            <ac:spMk id="6" creationId="{3FD1659D-EA11-27E4-B9BD-671B95E252D2}"/>
          </ac:spMkLst>
        </pc:spChg>
        <pc:spChg chg="add mod">
          <ac:chgData name="Omolola Esan" userId="fdcc7511-438f-4c6b-b6bf-bfa7398f3766" providerId="ADAL" clId="{5C80FEC6-2645-4581-85D6-9B72266DE95C}" dt="2025-03-05T10:06:37.641" v="712"/>
          <ac:spMkLst>
            <pc:docMk/>
            <pc:sldMk cId="774315055" sldId="2145704422"/>
            <ac:spMk id="7" creationId="{853E3CDB-88EF-9928-6F18-4C07A9110AEF}"/>
          </ac:spMkLst>
        </pc:spChg>
      </pc:sldChg>
      <pc:sldChg chg="addSp modSp new mod modClrScheme chgLayout">
        <pc:chgData name="Omolola Esan" userId="fdcc7511-438f-4c6b-b6bf-bfa7398f3766" providerId="ADAL" clId="{5C80FEC6-2645-4581-85D6-9B72266DE95C}" dt="2025-03-05T10:16:22.740" v="908" actId="1076"/>
        <pc:sldMkLst>
          <pc:docMk/>
          <pc:sldMk cId="1165810313" sldId="2145704423"/>
        </pc:sldMkLst>
        <pc:spChg chg="add mod">
          <ac:chgData name="Omolola Esan" userId="fdcc7511-438f-4c6b-b6bf-bfa7398f3766" providerId="ADAL" clId="{5C80FEC6-2645-4581-85D6-9B72266DE95C}" dt="2025-03-05T10:15:50.662" v="906" actId="20577"/>
          <ac:spMkLst>
            <pc:docMk/>
            <pc:sldMk cId="1165810313" sldId="2145704423"/>
            <ac:spMk id="2" creationId="{5AD8633A-A26A-637C-C71B-B4BC83D26324}"/>
          </ac:spMkLst>
        </pc:spChg>
        <pc:spChg chg="add mod">
          <ac:chgData name="Omolola Esan" userId="fdcc7511-438f-4c6b-b6bf-bfa7398f3766" providerId="ADAL" clId="{5C80FEC6-2645-4581-85D6-9B72266DE95C}" dt="2025-03-05T10:16:22.740" v="908" actId="1076"/>
          <ac:spMkLst>
            <pc:docMk/>
            <pc:sldMk cId="1165810313" sldId="2145704423"/>
            <ac:spMk id="3" creationId="{2AB434AD-AB00-E91E-0240-AADF4F1898A9}"/>
          </ac:spMkLst>
        </pc:spChg>
      </pc:sldChg>
      <pc:sldChg chg="add del">
        <pc:chgData name="Omolola Esan" userId="fdcc7511-438f-4c6b-b6bf-bfa7398f3766" providerId="ADAL" clId="{5C80FEC6-2645-4581-85D6-9B72266DE95C}" dt="2025-03-05T10:07:22.156" v="749" actId="47"/>
        <pc:sldMkLst>
          <pc:docMk/>
          <pc:sldMk cId="2972016760" sldId="2145704423"/>
        </pc:sldMkLst>
      </pc:sldChg>
      <pc:sldMasterChg chg="modSldLayout">
        <pc:chgData name="Omolola Esan" userId="fdcc7511-438f-4c6b-b6bf-bfa7398f3766" providerId="ADAL" clId="{5C80FEC6-2645-4581-85D6-9B72266DE95C}" dt="2025-03-05T09:42:57.458" v="129" actId="478"/>
        <pc:sldMasterMkLst>
          <pc:docMk/>
          <pc:sldMasterMk cId="1715793676" sldId="2147483660"/>
        </pc:sldMasterMkLst>
        <pc:sldLayoutChg chg="delSp modSp mod">
          <pc:chgData name="Omolola Esan" userId="fdcc7511-438f-4c6b-b6bf-bfa7398f3766" providerId="ADAL" clId="{5C80FEC6-2645-4581-85D6-9B72266DE95C}" dt="2025-03-05T09:42:57.458" v="129" actId="478"/>
          <pc:sldLayoutMkLst>
            <pc:docMk/>
            <pc:sldMasterMk cId="1715793676" sldId="2147483660"/>
            <pc:sldLayoutMk cId="1191174067" sldId="2147483661"/>
          </pc:sldLayoutMkLst>
          <pc:spChg chg="del mod">
            <ac:chgData name="Omolola Esan" userId="fdcc7511-438f-4c6b-b6bf-bfa7398f3766" providerId="ADAL" clId="{5C80FEC6-2645-4581-85D6-9B72266DE95C}" dt="2025-03-05T09:42:57.458" v="129" actId="478"/>
            <ac:spMkLst>
              <pc:docMk/>
              <pc:sldMasterMk cId="1715793676" sldId="2147483660"/>
              <pc:sldLayoutMk cId="1191174067" sldId="2147483661"/>
              <ac:spMk id="13" creationId="{ED0CD19D-914F-098F-CB71-7F4EC0B1C95B}"/>
            </ac:spMkLst>
          </pc:spChg>
        </pc:sldLayoutChg>
        <pc:sldLayoutChg chg="delSp mod">
          <pc:chgData name="Omolola Esan" userId="fdcc7511-438f-4c6b-b6bf-bfa7398f3766" providerId="ADAL" clId="{5C80FEC6-2645-4581-85D6-9B72266DE95C}" dt="2025-03-05T09:42:52.926" v="127" actId="478"/>
          <pc:sldLayoutMkLst>
            <pc:docMk/>
            <pc:sldMasterMk cId="1715793676" sldId="2147483660"/>
            <pc:sldLayoutMk cId="2814122407" sldId="2147483662"/>
          </pc:sldLayoutMkLst>
          <pc:spChg chg="del">
            <ac:chgData name="Omolola Esan" userId="fdcc7511-438f-4c6b-b6bf-bfa7398f3766" providerId="ADAL" clId="{5C80FEC6-2645-4581-85D6-9B72266DE95C}" dt="2025-03-05T09:42:52.926" v="127" actId="478"/>
            <ac:spMkLst>
              <pc:docMk/>
              <pc:sldMasterMk cId="1715793676" sldId="2147483660"/>
              <pc:sldLayoutMk cId="2814122407" sldId="2147483662"/>
              <ac:spMk id="12" creationId="{F9B16D85-2D8E-1E66-28D3-DEF7507FB872}"/>
            </ac:spMkLst>
          </pc:spChg>
        </pc:sldLayoutChg>
        <pc:sldLayoutChg chg="delSp mod">
          <pc:chgData name="Omolola Esan" userId="fdcc7511-438f-4c6b-b6bf-bfa7398f3766" providerId="ADAL" clId="{5C80FEC6-2645-4581-85D6-9B72266DE95C}" dt="2025-03-05T09:42:44.976" v="125" actId="478"/>
          <pc:sldLayoutMkLst>
            <pc:docMk/>
            <pc:sldMasterMk cId="1715793676" sldId="2147483660"/>
            <pc:sldLayoutMk cId="1000883962" sldId="2147483677"/>
          </pc:sldLayoutMkLst>
          <pc:spChg chg="del">
            <ac:chgData name="Omolola Esan" userId="fdcc7511-438f-4c6b-b6bf-bfa7398f3766" providerId="ADAL" clId="{5C80FEC6-2645-4581-85D6-9B72266DE95C}" dt="2025-03-05T09:42:44.976" v="125" actId="478"/>
            <ac:spMkLst>
              <pc:docMk/>
              <pc:sldMasterMk cId="1715793676" sldId="2147483660"/>
              <pc:sldLayoutMk cId="1000883962" sldId="2147483677"/>
              <ac:spMk id="12" creationId="{AEBA9E79-F480-D964-4907-1371F16973CC}"/>
            </ac:spMkLst>
          </pc:spChg>
        </pc:sldLayoutChg>
        <pc:sldLayoutChg chg="delSp mod">
          <pc:chgData name="Omolola Esan" userId="fdcc7511-438f-4c6b-b6bf-bfa7398f3766" providerId="ADAL" clId="{5C80FEC6-2645-4581-85D6-9B72266DE95C}" dt="2025-03-05T09:42:48.525" v="126" actId="478"/>
          <pc:sldLayoutMkLst>
            <pc:docMk/>
            <pc:sldMasterMk cId="1715793676" sldId="2147483660"/>
            <pc:sldLayoutMk cId="2558114288" sldId="2147483678"/>
          </pc:sldLayoutMkLst>
          <pc:spChg chg="del">
            <ac:chgData name="Omolola Esan" userId="fdcc7511-438f-4c6b-b6bf-bfa7398f3766" providerId="ADAL" clId="{5C80FEC6-2645-4581-85D6-9B72266DE95C}" dt="2025-03-05T09:42:48.525" v="126" actId="478"/>
            <ac:spMkLst>
              <pc:docMk/>
              <pc:sldMasterMk cId="1715793676" sldId="2147483660"/>
              <pc:sldLayoutMk cId="2558114288" sldId="2147483678"/>
              <ac:spMk id="29" creationId="{E86F58F0-F38D-AC00-86A9-D5428198C01A}"/>
            </ac:spMkLst>
          </pc:spChg>
        </pc:sldLayoutChg>
      </pc:sldMasterChg>
    </pc:docChg>
  </pc:docChgLst>
  <pc:docChgLst>
    <pc:chgData name="Omolola Esan" userId="fdcc7511-438f-4c6b-b6bf-bfa7398f3766" providerId="ADAL" clId="{D3D84934-4A8D-4AD7-AE30-1AA4C20A6A95}"/>
    <pc:docChg chg="custSel addSld delSld modSld sldOrd delMainMaster">
      <pc:chgData name="Omolola Esan" userId="fdcc7511-438f-4c6b-b6bf-bfa7398f3766" providerId="ADAL" clId="{D3D84934-4A8D-4AD7-AE30-1AA4C20A6A95}" dt="2025-01-24T22:12:27.366" v="1827" actId="20577"/>
      <pc:docMkLst>
        <pc:docMk/>
      </pc:docMkLst>
      <pc:sldChg chg="modSp add del mod">
        <pc:chgData name="Omolola Esan" userId="fdcc7511-438f-4c6b-b6bf-bfa7398f3766" providerId="ADAL" clId="{D3D84934-4A8D-4AD7-AE30-1AA4C20A6A95}" dt="2025-01-24T21:57:06.776" v="811" actId="2696"/>
        <pc:sldMkLst>
          <pc:docMk/>
          <pc:sldMk cId="0" sldId="261"/>
        </pc:sldMkLst>
      </pc:sldChg>
      <pc:sldChg chg="modSp add mod">
        <pc:chgData name="Omolola Esan" userId="fdcc7511-438f-4c6b-b6bf-bfa7398f3766" providerId="ADAL" clId="{D3D84934-4A8D-4AD7-AE30-1AA4C20A6A95}" dt="2025-01-24T22:09:25.231" v="1754" actId="20577"/>
        <pc:sldMkLst>
          <pc:docMk/>
          <pc:sldMk cId="4249731733" sldId="261"/>
        </pc:sldMkLst>
      </pc:sldChg>
      <pc:sldChg chg="modSp del mod ord">
        <pc:chgData name="Omolola Esan" userId="fdcc7511-438f-4c6b-b6bf-bfa7398f3766" providerId="ADAL" clId="{D3D84934-4A8D-4AD7-AE30-1AA4C20A6A95}" dt="2025-01-24T22:09:27.457" v="1755" actId="47"/>
        <pc:sldMkLst>
          <pc:docMk/>
          <pc:sldMk cId="2650122179" sldId="314"/>
        </pc:sldMkLst>
      </pc:sldChg>
      <pc:sldChg chg="add">
        <pc:chgData name="Omolola Esan" userId="fdcc7511-438f-4c6b-b6bf-bfa7398f3766" providerId="ADAL" clId="{D3D84934-4A8D-4AD7-AE30-1AA4C20A6A95}" dt="2025-01-24T21:48:54.260" v="752"/>
        <pc:sldMkLst>
          <pc:docMk/>
          <pc:sldMk cId="2619618585" sldId="325"/>
        </pc:sldMkLst>
      </pc:sldChg>
      <pc:sldChg chg="add">
        <pc:chgData name="Omolola Esan" userId="fdcc7511-438f-4c6b-b6bf-bfa7398f3766" providerId="ADAL" clId="{D3D84934-4A8D-4AD7-AE30-1AA4C20A6A95}" dt="2025-01-24T21:48:54.260" v="752"/>
        <pc:sldMkLst>
          <pc:docMk/>
          <pc:sldMk cId="296044141" sldId="885"/>
        </pc:sldMkLst>
      </pc:sldChg>
      <pc:sldChg chg="add">
        <pc:chgData name="Omolola Esan" userId="fdcc7511-438f-4c6b-b6bf-bfa7398f3766" providerId="ADAL" clId="{D3D84934-4A8D-4AD7-AE30-1AA4C20A6A95}" dt="2025-01-24T21:48:54.260" v="752"/>
        <pc:sldMkLst>
          <pc:docMk/>
          <pc:sldMk cId="2689324581" sldId="912"/>
        </pc:sldMkLst>
      </pc:sldChg>
      <pc:sldChg chg="add">
        <pc:chgData name="Omolola Esan" userId="fdcc7511-438f-4c6b-b6bf-bfa7398f3766" providerId="ADAL" clId="{D3D84934-4A8D-4AD7-AE30-1AA4C20A6A95}" dt="2025-01-24T21:48:54.260" v="752"/>
        <pc:sldMkLst>
          <pc:docMk/>
          <pc:sldMk cId="2136275272" sldId="1790"/>
        </pc:sldMkLst>
      </pc:sldChg>
      <pc:sldChg chg="add">
        <pc:chgData name="Omolola Esan" userId="fdcc7511-438f-4c6b-b6bf-bfa7398f3766" providerId="ADAL" clId="{D3D84934-4A8D-4AD7-AE30-1AA4C20A6A95}" dt="2025-01-24T21:48:54.260" v="752"/>
        <pc:sldMkLst>
          <pc:docMk/>
          <pc:sldMk cId="2777680300" sldId="1792"/>
        </pc:sldMkLst>
      </pc:sldChg>
      <pc:sldChg chg="add">
        <pc:chgData name="Omolola Esan" userId="fdcc7511-438f-4c6b-b6bf-bfa7398f3766" providerId="ADAL" clId="{D3D84934-4A8D-4AD7-AE30-1AA4C20A6A95}" dt="2025-01-24T21:48:54.260" v="752"/>
        <pc:sldMkLst>
          <pc:docMk/>
          <pc:sldMk cId="1032441087" sldId="3398"/>
        </pc:sldMkLst>
      </pc:sldChg>
      <pc:sldChg chg="add">
        <pc:chgData name="Omolola Esan" userId="fdcc7511-438f-4c6b-b6bf-bfa7398f3766" providerId="ADAL" clId="{D3D84934-4A8D-4AD7-AE30-1AA4C20A6A95}" dt="2025-01-24T21:48:54.260" v="752"/>
        <pc:sldMkLst>
          <pc:docMk/>
          <pc:sldMk cId="2712696286" sldId="3399"/>
        </pc:sldMkLst>
      </pc:sldChg>
      <pc:sldChg chg="add">
        <pc:chgData name="Omolola Esan" userId="fdcc7511-438f-4c6b-b6bf-bfa7398f3766" providerId="ADAL" clId="{D3D84934-4A8D-4AD7-AE30-1AA4C20A6A95}" dt="2025-01-24T21:48:54.260" v="752"/>
        <pc:sldMkLst>
          <pc:docMk/>
          <pc:sldMk cId="1367897149" sldId="3400"/>
        </pc:sldMkLst>
      </pc:sldChg>
      <pc:sldChg chg="modSp mod">
        <pc:chgData name="Omolola Esan" userId="fdcc7511-438f-4c6b-b6bf-bfa7398f3766" providerId="ADAL" clId="{D3D84934-4A8D-4AD7-AE30-1AA4C20A6A95}" dt="2025-01-24T22:11:17.916" v="1818" actId="20577"/>
        <pc:sldMkLst>
          <pc:docMk/>
          <pc:sldMk cId="1352653228" sldId="4097"/>
        </pc:sldMkLst>
      </pc:sldChg>
      <pc:sldChg chg="modSp add del mod">
        <pc:chgData name="Omolola Esan" userId="fdcc7511-438f-4c6b-b6bf-bfa7398f3766" providerId="ADAL" clId="{D3D84934-4A8D-4AD7-AE30-1AA4C20A6A95}" dt="2025-01-24T21:42:36.334" v="582" actId="47"/>
        <pc:sldMkLst>
          <pc:docMk/>
          <pc:sldMk cId="3030361097" sldId="4098"/>
        </pc:sldMkLst>
      </pc:sldChg>
      <pc:sldChg chg="add del">
        <pc:chgData name="Omolola Esan" userId="fdcc7511-438f-4c6b-b6bf-bfa7398f3766" providerId="ADAL" clId="{D3D84934-4A8D-4AD7-AE30-1AA4C20A6A95}" dt="2025-01-24T21:57:06.776" v="811" actId="2696"/>
        <pc:sldMkLst>
          <pc:docMk/>
          <pc:sldMk cId="1728817697" sldId="4104"/>
        </pc:sldMkLst>
      </pc:sldChg>
      <pc:sldChg chg="delSp modSp add mod">
        <pc:chgData name="Omolola Esan" userId="fdcc7511-438f-4c6b-b6bf-bfa7398f3766" providerId="ADAL" clId="{D3D84934-4A8D-4AD7-AE30-1AA4C20A6A95}" dt="2025-01-24T21:57:29.931" v="827" actId="20577"/>
        <pc:sldMkLst>
          <pc:docMk/>
          <pc:sldMk cId="3586810889" sldId="4104"/>
        </pc:sldMkLst>
      </pc:sldChg>
      <pc:sldChg chg="add">
        <pc:chgData name="Omolola Esan" userId="fdcc7511-438f-4c6b-b6bf-bfa7398f3766" providerId="ADAL" clId="{D3D84934-4A8D-4AD7-AE30-1AA4C20A6A95}" dt="2025-01-24T21:48:54.260" v="752"/>
        <pc:sldMkLst>
          <pc:docMk/>
          <pc:sldMk cId="1903744689" sldId="4108"/>
        </pc:sldMkLst>
      </pc:sldChg>
      <pc:sldChg chg="ord">
        <pc:chgData name="Omolola Esan" userId="fdcc7511-438f-4c6b-b6bf-bfa7398f3766" providerId="ADAL" clId="{D3D84934-4A8D-4AD7-AE30-1AA4C20A6A95}" dt="2025-01-24T21:56:58.599" v="810"/>
        <pc:sldMkLst>
          <pc:docMk/>
          <pc:sldMk cId="436599847" sldId="4109"/>
        </pc:sldMkLst>
      </pc:sldChg>
      <pc:sldChg chg="add del">
        <pc:chgData name="Omolola Esan" userId="fdcc7511-438f-4c6b-b6bf-bfa7398f3766" providerId="ADAL" clId="{D3D84934-4A8D-4AD7-AE30-1AA4C20A6A95}" dt="2025-01-24T21:41:51.039" v="565" actId="47"/>
        <pc:sldMkLst>
          <pc:docMk/>
          <pc:sldMk cId="3930784642" sldId="4110"/>
        </pc:sldMkLst>
      </pc:sldChg>
      <pc:sldChg chg="add del ord">
        <pc:chgData name="Omolola Esan" userId="fdcc7511-438f-4c6b-b6bf-bfa7398f3766" providerId="ADAL" clId="{D3D84934-4A8D-4AD7-AE30-1AA4C20A6A95}" dt="2025-01-24T21:42:46.605" v="583" actId="47"/>
        <pc:sldMkLst>
          <pc:docMk/>
          <pc:sldMk cId="4005309678" sldId="4125"/>
        </pc:sldMkLst>
      </pc:sldChg>
      <pc:sldChg chg="modSp add mod">
        <pc:chgData name="Omolola Esan" userId="fdcc7511-438f-4c6b-b6bf-bfa7398f3766" providerId="ADAL" clId="{D3D84934-4A8D-4AD7-AE30-1AA4C20A6A95}" dt="2025-01-24T21:54:30.794" v="804" actId="108"/>
        <pc:sldMkLst>
          <pc:docMk/>
          <pc:sldMk cId="2074406029" sldId="2145704361"/>
        </pc:sldMkLst>
      </pc:sldChg>
      <pc:sldChg chg="delSp modSp add mod">
        <pc:chgData name="Omolola Esan" userId="fdcc7511-438f-4c6b-b6bf-bfa7398f3766" providerId="ADAL" clId="{D3D84934-4A8D-4AD7-AE30-1AA4C20A6A95}" dt="2025-01-24T21:53:44.350" v="795" actId="14100"/>
        <pc:sldMkLst>
          <pc:docMk/>
          <pc:sldMk cId="1735136348" sldId="2145704362"/>
        </pc:sldMkLst>
      </pc:sldChg>
      <pc:sldChg chg="modSp add mod ord">
        <pc:chgData name="Omolola Esan" userId="fdcc7511-438f-4c6b-b6bf-bfa7398f3766" providerId="ADAL" clId="{D3D84934-4A8D-4AD7-AE30-1AA4C20A6A95}" dt="2025-01-24T21:57:50.864" v="831" actId="6549"/>
        <pc:sldMkLst>
          <pc:docMk/>
          <pc:sldMk cId="2701756194" sldId="2145704388"/>
        </pc:sldMkLst>
      </pc:sldChg>
      <pc:sldChg chg="add del">
        <pc:chgData name="Omolola Esan" userId="fdcc7511-438f-4c6b-b6bf-bfa7398f3766" providerId="ADAL" clId="{D3D84934-4A8D-4AD7-AE30-1AA4C20A6A95}" dt="2025-01-24T21:56:51.584" v="807" actId="2696"/>
        <pc:sldMkLst>
          <pc:docMk/>
          <pc:sldMk cId="3180752091" sldId="2145704388"/>
        </pc:sldMkLst>
      </pc:sldChg>
      <pc:sldChg chg="add del">
        <pc:chgData name="Omolola Esan" userId="fdcc7511-438f-4c6b-b6bf-bfa7398f3766" providerId="ADAL" clId="{D3D84934-4A8D-4AD7-AE30-1AA4C20A6A95}" dt="2025-01-24T21:56:51.584" v="807" actId="2696"/>
        <pc:sldMkLst>
          <pc:docMk/>
          <pc:sldMk cId="861912452" sldId="2145704389"/>
        </pc:sldMkLst>
      </pc:sldChg>
      <pc:sldChg chg="add del">
        <pc:chgData name="Omolola Esan" userId="fdcc7511-438f-4c6b-b6bf-bfa7398f3766" providerId="ADAL" clId="{D3D84934-4A8D-4AD7-AE30-1AA4C20A6A95}" dt="2025-01-24T21:57:38.486" v="828" actId="47"/>
        <pc:sldMkLst>
          <pc:docMk/>
          <pc:sldMk cId="3623977021" sldId="2145704389"/>
        </pc:sldMkLst>
      </pc:sldChg>
      <pc:sldChg chg="modSp mod">
        <pc:chgData name="Omolola Esan" userId="fdcc7511-438f-4c6b-b6bf-bfa7398f3766" providerId="ADAL" clId="{D3D84934-4A8D-4AD7-AE30-1AA4C20A6A95}" dt="2025-01-24T22:12:19.182" v="1825" actId="20577"/>
        <pc:sldMkLst>
          <pc:docMk/>
          <pc:sldMk cId="3993822580" sldId="2145704412"/>
        </pc:sldMkLst>
      </pc:sldChg>
      <pc:sldChg chg="modSp mod">
        <pc:chgData name="Omolola Esan" userId="fdcc7511-438f-4c6b-b6bf-bfa7398f3766" providerId="ADAL" clId="{D3D84934-4A8D-4AD7-AE30-1AA4C20A6A95}" dt="2025-01-24T22:12:23.948" v="1826" actId="20577"/>
        <pc:sldMkLst>
          <pc:docMk/>
          <pc:sldMk cId="3168143448" sldId="2145704413"/>
        </pc:sldMkLst>
      </pc:sldChg>
      <pc:sldChg chg="modSp mod">
        <pc:chgData name="Omolola Esan" userId="fdcc7511-438f-4c6b-b6bf-bfa7398f3766" providerId="ADAL" clId="{D3D84934-4A8D-4AD7-AE30-1AA4C20A6A95}" dt="2025-01-24T22:12:27.366" v="1827" actId="20577"/>
        <pc:sldMkLst>
          <pc:docMk/>
          <pc:sldMk cId="1782462239" sldId="2145704414"/>
        </pc:sldMkLst>
      </pc:sldChg>
      <pc:sldChg chg="modSp add mod">
        <pc:chgData name="Omolola Esan" userId="fdcc7511-438f-4c6b-b6bf-bfa7398f3766" providerId="ADAL" clId="{D3D84934-4A8D-4AD7-AE30-1AA4C20A6A95}" dt="2025-01-24T22:00:45.189" v="907" actId="1076"/>
        <pc:sldMkLst>
          <pc:docMk/>
          <pc:sldMk cId="319855765" sldId="2145704415"/>
        </pc:sldMkLst>
      </pc:sldChg>
      <pc:sldChg chg="new del">
        <pc:chgData name="Omolola Esan" userId="fdcc7511-438f-4c6b-b6bf-bfa7398f3766" providerId="ADAL" clId="{D3D84934-4A8D-4AD7-AE30-1AA4C20A6A95}" dt="2025-01-24T21:44:03.818" v="595" actId="47"/>
        <pc:sldMkLst>
          <pc:docMk/>
          <pc:sldMk cId="1894520627" sldId="2145704415"/>
        </pc:sldMkLst>
      </pc:sldChg>
      <pc:sldChg chg="modSp add mod ord">
        <pc:chgData name="Omolola Esan" userId="fdcc7511-438f-4c6b-b6bf-bfa7398f3766" providerId="ADAL" clId="{D3D84934-4A8D-4AD7-AE30-1AA4C20A6A95}" dt="2025-01-24T22:08:54.408" v="1744" actId="14100"/>
        <pc:sldMkLst>
          <pc:docMk/>
          <pc:sldMk cId="3576821009" sldId="2145704416"/>
        </pc:sldMkLst>
      </pc:sldChg>
      <pc:sldChg chg="modSp add del mod">
        <pc:chgData name="Omolola Esan" userId="fdcc7511-438f-4c6b-b6bf-bfa7398f3766" providerId="ADAL" clId="{D3D84934-4A8D-4AD7-AE30-1AA4C20A6A95}" dt="2025-01-24T21:55:55.095" v="805" actId="47"/>
        <pc:sldMkLst>
          <pc:docMk/>
          <pc:sldMk cId="3850577892" sldId="2145704416"/>
        </pc:sldMkLst>
      </pc:sldChg>
      <pc:sldChg chg="add del">
        <pc:chgData name="Omolola Esan" userId="fdcc7511-438f-4c6b-b6bf-bfa7398f3766" providerId="ADAL" clId="{D3D84934-4A8D-4AD7-AE30-1AA4C20A6A95}" dt="2025-01-24T21:55:57.676" v="806" actId="47"/>
        <pc:sldMkLst>
          <pc:docMk/>
          <pc:sldMk cId="1618515331" sldId="2145704417"/>
        </pc:sldMkLst>
      </pc:sldChg>
      <pc:sldChg chg="addSp modSp new mod modClrScheme chgLayout">
        <pc:chgData name="Omolola Esan" userId="fdcc7511-438f-4c6b-b6bf-bfa7398f3766" providerId="ADAL" clId="{D3D84934-4A8D-4AD7-AE30-1AA4C20A6A95}" dt="2025-01-24T22:11:40.818" v="1820" actId="123"/>
        <pc:sldMkLst>
          <pc:docMk/>
          <pc:sldMk cId="4035674277" sldId="2145704417"/>
        </pc:sldMkLst>
      </pc:sldChg>
      <pc:sldMasterChg chg="del delSldLayout">
        <pc:chgData name="Omolola Esan" userId="fdcc7511-438f-4c6b-b6bf-bfa7398f3766" providerId="ADAL" clId="{D3D84934-4A8D-4AD7-AE30-1AA4C20A6A95}" dt="2025-01-24T21:42:46.605" v="583" actId="47"/>
        <pc:sldMasterMkLst>
          <pc:docMk/>
          <pc:sldMasterMk cId="241993530" sldId="2147483680"/>
        </pc:sldMasterMkLst>
        <pc:sldLayoutChg chg="del">
          <pc:chgData name="Omolola Esan" userId="fdcc7511-438f-4c6b-b6bf-bfa7398f3766" providerId="ADAL" clId="{D3D84934-4A8D-4AD7-AE30-1AA4C20A6A95}" dt="2025-01-24T21:42:46.605" v="583" actId="47"/>
          <pc:sldLayoutMkLst>
            <pc:docMk/>
            <pc:sldMasterMk cId="241993530" sldId="2147483680"/>
            <pc:sldLayoutMk cId="1126130140" sldId="2147483681"/>
          </pc:sldLayoutMkLst>
        </pc:sldLayoutChg>
        <pc:sldLayoutChg chg="del">
          <pc:chgData name="Omolola Esan" userId="fdcc7511-438f-4c6b-b6bf-bfa7398f3766" providerId="ADAL" clId="{D3D84934-4A8D-4AD7-AE30-1AA4C20A6A95}" dt="2025-01-24T21:42:46.605" v="583" actId="47"/>
          <pc:sldLayoutMkLst>
            <pc:docMk/>
            <pc:sldMasterMk cId="241993530" sldId="2147483680"/>
            <pc:sldLayoutMk cId="604482087" sldId="2147483682"/>
          </pc:sldLayoutMkLst>
        </pc:sldLayoutChg>
        <pc:sldLayoutChg chg="del">
          <pc:chgData name="Omolola Esan" userId="fdcc7511-438f-4c6b-b6bf-bfa7398f3766" providerId="ADAL" clId="{D3D84934-4A8D-4AD7-AE30-1AA4C20A6A95}" dt="2025-01-24T21:42:46.605" v="583" actId="47"/>
          <pc:sldLayoutMkLst>
            <pc:docMk/>
            <pc:sldMasterMk cId="241993530" sldId="2147483680"/>
            <pc:sldLayoutMk cId="3071374221" sldId="2147483683"/>
          </pc:sldLayoutMkLst>
        </pc:sldLayoutChg>
        <pc:sldLayoutChg chg="del">
          <pc:chgData name="Omolola Esan" userId="fdcc7511-438f-4c6b-b6bf-bfa7398f3766" providerId="ADAL" clId="{D3D84934-4A8D-4AD7-AE30-1AA4C20A6A95}" dt="2025-01-24T21:42:46.605" v="583" actId="47"/>
          <pc:sldLayoutMkLst>
            <pc:docMk/>
            <pc:sldMasterMk cId="241993530" sldId="2147483680"/>
            <pc:sldLayoutMk cId="1292129255" sldId="2147483684"/>
          </pc:sldLayoutMkLst>
        </pc:sldLayoutChg>
        <pc:sldLayoutChg chg="del">
          <pc:chgData name="Omolola Esan" userId="fdcc7511-438f-4c6b-b6bf-bfa7398f3766" providerId="ADAL" clId="{D3D84934-4A8D-4AD7-AE30-1AA4C20A6A95}" dt="2025-01-24T21:42:46.605" v="583" actId="47"/>
          <pc:sldLayoutMkLst>
            <pc:docMk/>
            <pc:sldMasterMk cId="241993530" sldId="2147483680"/>
            <pc:sldLayoutMk cId="1226996245" sldId="2147483685"/>
          </pc:sldLayoutMkLst>
        </pc:sldLayoutChg>
        <pc:sldLayoutChg chg="del">
          <pc:chgData name="Omolola Esan" userId="fdcc7511-438f-4c6b-b6bf-bfa7398f3766" providerId="ADAL" clId="{D3D84934-4A8D-4AD7-AE30-1AA4C20A6A95}" dt="2025-01-24T21:42:46.605" v="583" actId="47"/>
          <pc:sldLayoutMkLst>
            <pc:docMk/>
            <pc:sldMasterMk cId="241993530" sldId="2147483680"/>
            <pc:sldLayoutMk cId="942136764" sldId="2147483686"/>
          </pc:sldLayoutMkLst>
        </pc:sldLayoutChg>
        <pc:sldLayoutChg chg="del">
          <pc:chgData name="Omolola Esan" userId="fdcc7511-438f-4c6b-b6bf-bfa7398f3766" providerId="ADAL" clId="{D3D84934-4A8D-4AD7-AE30-1AA4C20A6A95}" dt="2025-01-24T21:42:46.605" v="583" actId="47"/>
          <pc:sldLayoutMkLst>
            <pc:docMk/>
            <pc:sldMasterMk cId="241993530" sldId="2147483680"/>
            <pc:sldLayoutMk cId="4091049534" sldId="2147483687"/>
          </pc:sldLayoutMkLst>
        </pc:sldLayoutChg>
        <pc:sldLayoutChg chg="del">
          <pc:chgData name="Omolola Esan" userId="fdcc7511-438f-4c6b-b6bf-bfa7398f3766" providerId="ADAL" clId="{D3D84934-4A8D-4AD7-AE30-1AA4C20A6A95}" dt="2025-01-24T21:42:46.605" v="583" actId="47"/>
          <pc:sldLayoutMkLst>
            <pc:docMk/>
            <pc:sldMasterMk cId="241993530" sldId="2147483680"/>
            <pc:sldLayoutMk cId="821137474" sldId="2147483688"/>
          </pc:sldLayoutMkLst>
        </pc:sldLayoutChg>
        <pc:sldLayoutChg chg="del">
          <pc:chgData name="Omolola Esan" userId="fdcc7511-438f-4c6b-b6bf-bfa7398f3766" providerId="ADAL" clId="{D3D84934-4A8D-4AD7-AE30-1AA4C20A6A95}" dt="2025-01-24T21:42:46.605" v="583" actId="47"/>
          <pc:sldLayoutMkLst>
            <pc:docMk/>
            <pc:sldMasterMk cId="241993530" sldId="2147483680"/>
            <pc:sldLayoutMk cId="1858825778" sldId="2147483689"/>
          </pc:sldLayoutMkLst>
        </pc:sldLayoutChg>
        <pc:sldLayoutChg chg="del">
          <pc:chgData name="Omolola Esan" userId="fdcc7511-438f-4c6b-b6bf-bfa7398f3766" providerId="ADAL" clId="{D3D84934-4A8D-4AD7-AE30-1AA4C20A6A95}" dt="2025-01-24T21:42:46.605" v="583" actId="47"/>
          <pc:sldLayoutMkLst>
            <pc:docMk/>
            <pc:sldMasterMk cId="241993530" sldId="2147483680"/>
            <pc:sldLayoutMk cId="3921795092" sldId="2147483690"/>
          </pc:sldLayoutMkLst>
        </pc:sldLayoutChg>
        <pc:sldLayoutChg chg="del">
          <pc:chgData name="Omolola Esan" userId="fdcc7511-438f-4c6b-b6bf-bfa7398f3766" providerId="ADAL" clId="{D3D84934-4A8D-4AD7-AE30-1AA4C20A6A95}" dt="2025-01-24T21:42:46.605" v="583" actId="47"/>
          <pc:sldLayoutMkLst>
            <pc:docMk/>
            <pc:sldMasterMk cId="241993530" sldId="2147483680"/>
            <pc:sldLayoutMk cId="4231488246" sldId="2147483691"/>
          </pc:sldLayoutMkLst>
        </pc:sldLayoutChg>
        <pc:sldLayoutChg chg="del">
          <pc:chgData name="Omolola Esan" userId="fdcc7511-438f-4c6b-b6bf-bfa7398f3766" providerId="ADAL" clId="{D3D84934-4A8D-4AD7-AE30-1AA4C20A6A95}" dt="2025-01-24T21:42:46.605" v="583" actId="47"/>
          <pc:sldLayoutMkLst>
            <pc:docMk/>
            <pc:sldMasterMk cId="241993530" sldId="2147483680"/>
            <pc:sldLayoutMk cId="586811476" sldId="2147483692"/>
          </pc:sldLayoutMkLst>
        </pc:sldLayoutChg>
        <pc:sldLayoutChg chg="del">
          <pc:chgData name="Omolola Esan" userId="fdcc7511-438f-4c6b-b6bf-bfa7398f3766" providerId="ADAL" clId="{D3D84934-4A8D-4AD7-AE30-1AA4C20A6A95}" dt="2025-01-24T21:42:46.605" v="583" actId="47"/>
          <pc:sldLayoutMkLst>
            <pc:docMk/>
            <pc:sldMasterMk cId="241993530" sldId="2147483680"/>
            <pc:sldLayoutMk cId="1084469928" sldId="2147483693"/>
          </pc:sldLayoutMkLst>
        </pc:sldLayoutChg>
        <pc:sldLayoutChg chg="del">
          <pc:chgData name="Omolola Esan" userId="fdcc7511-438f-4c6b-b6bf-bfa7398f3766" providerId="ADAL" clId="{D3D84934-4A8D-4AD7-AE30-1AA4C20A6A95}" dt="2025-01-24T21:42:46.605" v="583" actId="47"/>
          <pc:sldLayoutMkLst>
            <pc:docMk/>
            <pc:sldMasterMk cId="241993530" sldId="2147483680"/>
            <pc:sldLayoutMk cId="1981010690" sldId="2147483694"/>
          </pc:sldLayoutMkLst>
        </pc:sldLayoutChg>
      </pc:sldMasterChg>
      <pc:sldMasterChg chg="del delSldLayout">
        <pc:chgData name="Omolola Esan" userId="fdcc7511-438f-4c6b-b6bf-bfa7398f3766" providerId="ADAL" clId="{D3D84934-4A8D-4AD7-AE30-1AA4C20A6A95}" dt="2025-01-24T21:55:57.676" v="806" actId="47"/>
        <pc:sldMasterMkLst>
          <pc:docMk/>
          <pc:sldMasterMk cId="3032216875" sldId="2147483680"/>
        </pc:sldMasterMkLst>
        <pc:sldLayoutChg chg="del">
          <pc:chgData name="Omolola Esan" userId="fdcc7511-438f-4c6b-b6bf-bfa7398f3766" providerId="ADAL" clId="{D3D84934-4A8D-4AD7-AE30-1AA4C20A6A95}" dt="2025-01-24T21:55:57.676" v="806" actId="47"/>
          <pc:sldLayoutMkLst>
            <pc:docMk/>
            <pc:sldMasterMk cId="3032216875" sldId="2147483680"/>
            <pc:sldLayoutMk cId="1487730061" sldId="2147483681"/>
          </pc:sldLayoutMkLst>
        </pc:sldLayoutChg>
        <pc:sldLayoutChg chg="del">
          <pc:chgData name="Omolola Esan" userId="fdcc7511-438f-4c6b-b6bf-bfa7398f3766" providerId="ADAL" clId="{D3D84934-4A8D-4AD7-AE30-1AA4C20A6A95}" dt="2025-01-24T21:55:57.676" v="806" actId="47"/>
          <pc:sldLayoutMkLst>
            <pc:docMk/>
            <pc:sldMasterMk cId="3032216875" sldId="2147483680"/>
            <pc:sldLayoutMk cId="1598949621" sldId="2147483682"/>
          </pc:sldLayoutMkLst>
        </pc:sldLayoutChg>
        <pc:sldLayoutChg chg="del">
          <pc:chgData name="Omolola Esan" userId="fdcc7511-438f-4c6b-b6bf-bfa7398f3766" providerId="ADAL" clId="{D3D84934-4A8D-4AD7-AE30-1AA4C20A6A95}" dt="2025-01-24T21:55:57.676" v="806" actId="47"/>
          <pc:sldLayoutMkLst>
            <pc:docMk/>
            <pc:sldMasterMk cId="3032216875" sldId="2147483680"/>
            <pc:sldLayoutMk cId="152193324" sldId="2147483683"/>
          </pc:sldLayoutMkLst>
        </pc:sldLayoutChg>
        <pc:sldLayoutChg chg="del">
          <pc:chgData name="Omolola Esan" userId="fdcc7511-438f-4c6b-b6bf-bfa7398f3766" providerId="ADAL" clId="{D3D84934-4A8D-4AD7-AE30-1AA4C20A6A95}" dt="2025-01-24T21:55:57.676" v="806" actId="47"/>
          <pc:sldLayoutMkLst>
            <pc:docMk/>
            <pc:sldMasterMk cId="3032216875" sldId="2147483680"/>
            <pc:sldLayoutMk cId="2519120125" sldId="2147483684"/>
          </pc:sldLayoutMkLst>
        </pc:sldLayoutChg>
        <pc:sldLayoutChg chg="del">
          <pc:chgData name="Omolola Esan" userId="fdcc7511-438f-4c6b-b6bf-bfa7398f3766" providerId="ADAL" clId="{D3D84934-4A8D-4AD7-AE30-1AA4C20A6A95}" dt="2025-01-24T21:55:57.676" v="806" actId="47"/>
          <pc:sldLayoutMkLst>
            <pc:docMk/>
            <pc:sldMasterMk cId="3032216875" sldId="2147483680"/>
            <pc:sldLayoutMk cId="4049686984" sldId="2147483685"/>
          </pc:sldLayoutMkLst>
        </pc:sldLayoutChg>
        <pc:sldLayoutChg chg="del">
          <pc:chgData name="Omolola Esan" userId="fdcc7511-438f-4c6b-b6bf-bfa7398f3766" providerId="ADAL" clId="{D3D84934-4A8D-4AD7-AE30-1AA4C20A6A95}" dt="2025-01-24T21:55:57.676" v="806" actId="47"/>
          <pc:sldLayoutMkLst>
            <pc:docMk/>
            <pc:sldMasterMk cId="3032216875" sldId="2147483680"/>
            <pc:sldLayoutMk cId="3424042761" sldId="2147483686"/>
          </pc:sldLayoutMkLst>
        </pc:sldLayoutChg>
        <pc:sldLayoutChg chg="del">
          <pc:chgData name="Omolola Esan" userId="fdcc7511-438f-4c6b-b6bf-bfa7398f3766" providerId="ADAL" clId="{D3D84934-4A8D-4AD7-AE30-1AA4C20A6A95}" dt="2025-01-24T21:55:57.676" v="806" actId="47"/>
          <pc:sldLayoutMkLst>
            <pc:docMk/>
            <pc:sldMasterMk cId="3032216875" sldId="2147483680"/>
            <pc:sldLayoutMk cId="2460096373" sldId="2147483687"/>
          </pc:sldLayoutMkLst>
        </pc:sldLayoutChg>
        <pc:sldLayoutChg chg="del">
          <pc:chgData name="Omolola Esan" userId="fdcc7511-438f-4c6b-b6bf-bfa7398f3766" providerId="ADAL" clId="{D3D84934-4A8D-4AD7-AE30-1AA4C20A6A95}" dt="2025-01-24T21:55:57.676" v="806" actId="47"/>
          <pc:sldLayoutMkLst>
            <pc:docMk/>
            <pc:sldMasterMk cId="3032216875" sldId="2147483680"/>
            <pc:sldLayoutMk cId="2437782001" sldId="2147483688"/>
          </pc:sldLayoutMkLst>
        </pc:sldLayoutChg>
        <pc:sldLayoutChg chg="del">
          <pc:chgData name="Omolola Esan" userId="fdcc7511-438f-4c6b-b6bf-bfa7398f3766" providerId="ADAL" clId="{D3D84934-4A8D-4AD7-AE30-1AA4C20A6A95}" dt="2025-01-24T21:55:57.676" v="806" actId="47"/>
          <pc:sldLayoutMkLst>
            <pc:docMk/>
            <pc:sldMasterMk cId="3032216875" sldId="2147483680"/>
            <pc:sldLayoutMk cId="3129542852" sldId="2147483689"/>
          </pc:sldLayoutMkLst>
        </pc:sldLayoutChg>
        <pc:sldLayoutChg chg="del">
          <pc:chgData name="Omolola Esan" userId="fdcc7511-438f-4c6b-b6bf-bfa7398f3766" providerId="ADAL" clId="{D3D84934-4A8D-4AD7-AE30-1AA4C20A6A95}" dt="2025-01-24T21:55:57.676" v="806" actId="47"/>
          <pc:sldLayoutMkLst>
            <pc:docMk/>
            <pc:sldMasterMk cId="3032216875" sldId="2147483680"/>
            <pc:sldLayoutMk cId="3209608212" sldId="2147483690"/>
          </pc:sldLayoutMkLst>
        </pc:sldLayoutChg>
        <pc:sldLayoutChg chg="del">
          <pc:chgData name="Omolola Esan" userId="fdcc7511-438f-4c6b-b6bf-bfa7398f3766" providerId="ADAL" clId="{D3D84934-4A8D-4AD7-AE30-1AA4C20A6A95}" dt="2025-01-24T21:55:57.676" v="806" actId="47"/>
          <pc:sldLayoutMkLst>
            <pc:docMk/>
            <pc:sldMasterMk cId="3032216875" sldId="2147483680"/>
            <pc:sldLayoutMk cId="2234748709" sldId="2147483691"/>
          </pc:sldLayoutMkLst>
        </pc:sldLayoutChg>
        <pc:sldLayoutChg chg="del">
          <pc:chgData name="Omolola Esan" userId="fdcc7511-438f-4c6b-b6bf-bfa7398f3766" providerId="ADAL" clId="{D3D84934-4A8D-4AD7-AE30-1AA4C20A6A95}" dt="2025-01-24T21:55:57.676" v="806" actId="47"/>
          <pc:sldLayoutMkLst>
            <pc:docMk/>
            <pc:sldMasterMk cId="3032216875" sldId="2147483680"/>
            <pc:sldLayoutMk cId="2888988278" sldId="2147483692"/>
          </pc:sldLayoutMkLst>
        </pc:sldLayoutChg>
        <pc:sldLayoutChg chg="del">
          <pc:chgData name="Omolola Esan" userId="fdcc7511-438f-4c6b-b6bf-bfa7398f3766" providerId="ADAL" clId="{D3D84934-4A8D-4AD7-AE30-1AA4C20A6A95}" dt="2025-01-24T21:55:57.676" v="806" actId="47"/>
          <pc:sldLayoutMkLst>
            <pc:docMk/>
            <pc:sldMasterMk cId="3032216875" sldId="2147483680"/>
            <pc:sldLayoutMk cId="3802651060" sldId="2147483693"/>
          </pc:sldLayoutMkLst>
        </pc:sldLayoutChg>
        <pc:sldLayoutChg chg="del">
          <pc:chgData name="Omolola Esan" userId="fdcc7511-438f-4c6b-b6bf-bfa7398f3766" providerId="ADAL" clId="{D3D84934-4A8D-4AD7-AE30-1AA4C20A6A95}" dt="2025-01-24T21:55:57.676" v="806" actId="47"/>
          <pc:sldLayoutMkLst>
            <pc:docMk/>
            <pc:sldMasterMk cId="3032216875" sldId="2147483680"/>
            <pc:sldLayoutMk cId="2991396488" sldId="214748369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323B0-10F2-45B4-9793-158359C0F31C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B67FE-CBCB-4DF5-A0DA-1895C217F7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31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7" algn="l" defTabSz="914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1" algn="l" defTabSz="914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4" algn="l" defTabSz="914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8" algn="l" defTabSz="914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2" algn="l" defTabSz="914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6" algn="l" defTabSz="914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0" algn="l" defTabSz="9143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FCCD2F-767C-8FFA-0DA1-C196ECAEF8FC}"/>
              </a:ext>
            </a:extLst>
          </p:cNvPr>
          <p:cNvSpPr/>
          <p:nvPr userDrawn="1"/>
        </p:nvSpPr>
        <p:spPr>
          <a:xfrm>
            <a:off x="0" y="0"/>
            <a:ext cx="12192000" cy="6994358"/>
          </a:xfrm>
          <a:prstGeom prst="rect">
            <a:avLst/>
          </a:prstGeom>
          <a:solidFill>
            <a:srgbClr val="F0FAE2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92217E2-99BA-3188-3BD2-49B137C0CA70}"/>
              </a:ext>
            </a:extLst>
          </p:cNvPr>
          <p:cNvSpPr/>
          <p:nvPr userDrawn="1"/>
        </p:nvSpPr>
        <p:spPr>
          <a:xfrm>
            <a:off x="-12031" y="0"/>
            <a:ext cx="7961811" cy="943823"/>
          </a:xfrm>
          <a:custGeom>
            <a:avLst/>
            <a:gdLst>
              <a:gd name="connsiteX0" fmla="*/ 0 w 7961811"/>
              <a:gd name="connsiteY0" fmla="*/ 0 h 943823"/>
              <a:gd name="connsiteX1" fmla="*/ 7534028 w 7961811"/>
              <a:gd name="connsiteY1" fmla="*/ 0 h 943823"/>
              <a:gd name="connsiteX2" fmla="*/ 7961811 w 7961811"/>
              <a:gd name="connsiteY2" fmla="*/ 943823 h 943823"/>
              <a:gd name="connsiteX3" fmla="*/ 1464 w 7961811"/>
              <a:gd name="connsiteY3" fmla="*/ 943823 h 94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1811" h="943823">
                <a:moveTo>
                  <a:pt x="0" y="0"/>
                </a:moveTo>
                <a:lnTo>
                  <a:pt x="7534028" y="0"/>
                </a:lnTo>
                <a:lnTo>
                  <a:pt x="7961811" y="943823"/>
                </a:lnTo>
                <a:lnTo>
                  <a:pt x="1464" y="943823"/>
                </a:lnTo>
                <a:close/>
              </a:path>
            </a:pathLst>
          </a:custGeom>
          <a:solidFill>
            <a:srgbClr val="336E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DE57C0-DFBB-7FB4-ACAD-DC7D2076FF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811" y="0"/>
            <a:ext cx="937041" cy="94382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B754951-2313-15DB-1891-B30C2F02949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161059" y="0"/>
            <a:ext cx="536227" cy="943823"/>
          </a:xfrm>
          <a:prstGeom prst="line">
            <a:avLst/>
          </a:prstGeom>
          <a:ln>
            <a:solidFill>
              <a:srgbClr val="84C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5042D4-10E1-02C3-5958-C540CCC739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999694" y="0"/>
            <a:ext cx="535814" cy="943823"/>
          </a:xfrm>
          <a:prstGeom prst="line">
            <a:avLst/>
          </a:prstGeom>
          <a:ln>
            <a:solidFill>
              <a:srgbClr val="336E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940D48D-0157-63FE-FE34-336B349F8B7F}"/>
              </a:ext>
            </a:extLst>
          </p:cNvPr>
          <p:cNvSpPr txBox="1"/>
          <p:nvPr userDrawn="1"/>
        </p:nvSpPr>
        <p:spPr>
          <a:xfrm>
            <a:off x="8763017" y="6551009"/>
            <a:ext cx="29342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…we deliver value through people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8D817D-2352-5B2C-0688-A4B256D8B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117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88A4D-EB27-4124-B2EB-E32C9897A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AD068AE9-ED89-4771-B86D-F384645EAE29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81AF73-7D0B-490F-AE55-F03970C4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987D0-F894-4738-8DFD-A44521EB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D99B22C-F86F-4E9C-8680-7E744434F3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9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CBCD-392D-4C47-8EBE-2EB18C35E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9ACD1-54C6-4D53-ACB7-CA5A3B910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72E7F-9E66-46A0-BED6-1EC45B92B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5BA7A-C0FE-4610-8918-456D4BE9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AD068AE9-ED89-4771-B86D-F384645EAE29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801B5-3E40-49C7-966A-6960DEFA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ED0EF-D8A7-4AA0-B3BB-845CD1FF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D99B22C-F86F-4E9C-8680-7E744434F3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28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C68F-4F32-426A-A0CF-26D8383A5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B404E1-3A17-4572-B121-030773DE2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B98C2-5283-4F34-B47C-97B85E4A5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0C090-EE7E-4874-B89E-BD3C9F68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AD068AE9-ED89-4771-B86D-F384645EAE29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91AEC-094D-4E52-AC1E-A3BE52F7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FB98-1133-4435-9229-D3F76C22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D99B22C-F86F-4E9C-8680-7E744434F3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92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1BCF-9894-4180-BE4B-A2972540A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B8E71-554A-44EB-A282-61DCEE63F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58898-98DE-4E95-AF09-C35A5634AD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AD068AE9-ED89-4771-B86D-F384645EAE29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47547-D45B-4374-A9D9-04221DEE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B69F3-EB33-4391-903D-C91B5959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D99B22C-F86F-4E9C-8680-7E744434F3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57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680273-07A3-4686-9B09-88AD1055C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8D02E-C77C-4137-ABED-5AB0EB2FE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8FEDA-5468-4461-A9CE-B721A4FEF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AD068AE9-ED89-4771-B86D-F384645EAE29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FE60C-6F25-403C-B0AF-BCBCFBE1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BF175-C218-4D58-B884-D9BF7AE5B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D99B22C-F86F-4E9C-8680-7E744434F3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27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149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395039" y="289844"/>
            <a:ext cx="71949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8585A"/>
              </a:buClr>
              <a:buSzPts val="2000"/>
              <a:buFont typeface="Arial"/>
              <a:buNone/>
              <a:defRPr sz="1500" b="1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7557265" y="228600"/>
            <a:ext cx="4392096" cy="213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6" name="Google Shape;26;p3"/>
          <p:cNvCxnSpPr/>
          <p:nvPr/>
        </p:nvCxnSpPr>
        <p:spPr>
          <a:xfrm>
            <a:off x="530352" y="6536131"/>
            <a:ext cx="0" cy="182880"/>
          </a:xfrm>
          <a:prstGeom prst="straightConnector1">
            <a:avLst/>
          </a:prstGeom>
          <a:noFill/>
          <a:ln w="9525" cap="flat" cmpd="sng">
            <a:solidFill>
              <a:srgbClr val="58585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530352" y="64357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3"/>
          </p:nvPr>
        </p:nvSpPr>
        <p:spPr>
          <a:xfrm>
            <a:off x="390975" y="1172925"/>
            <a:ext cx="11422800" cy="48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05877" y="6435703"/>
            <a:ext cx="424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Google Shape;30;p3"/>
          <p:cNvSpPr/>
          <p:nvPr/>
        </p:nvSpPr>
        <p:spPr>
          <a:xfrm>
            <a:off x="5977218" y="3244334"/>
            <a:ext cx="2375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523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C76715F-D197-4417-88C1-95479DBEDD18}"/>
              </a:ext>
            </a:extLst>
          </p:cNvPr>
          <p:cNvSpPr/>
          <p:nvPr userDrawn="1"/>
        </p:nvSpPr>
        <p:spPr>
          <a:xfrm>
            <a:off x="0" y="0"/>
            <a:ext cx="12192000" cy="6994358"/>
          </a:xfrm>
          <a:prstGeom prst="rect">
            <a:avLst/>
          </a:prstGeom>
          <a:solidFill>
            <a:srgbClr val="F0FAE2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31F36C9-49B3-3B8B-4D4F-012DF5F9948F}"/>
              </a:ext>
            </a:extLst>
          </p:cNvPr>
          <p:cNvSpPr/>
          <p:nvPr userDrawn="1"/>
        </p:nvSpPr>
        <p:spPr>
          <a:xfrm>
            <a:off x="-12032" y="0"/>
            <a:ext cx="10178716" cy="5835015"/>
          </a:xfrm>
          <a:custGeom>
            <a:avLst/>
            <a:gdLst>
              <a:gd name="connsiteX0" fmla="*/ 0 w 11020927"/>
              <a:gd name="connsiteY0" fmla="*/ 0 h 4475747"/>
              <a:gd name="connsiteX1" fmla="*/ 8157411 w 11020927"/>
              <a:gd name="connsiteY1" fmla="*/ 0 h 4475747"/>
              <a:gd name="connsiteX2" fmla="*/ 11020927 w 11020927"/>
              <a:gd name="connsiteY2" fmla="*/ 4475747 h 4475747"/>
              <a:gd name="connsiteX3" fmla="*/ 36095 w 11020927"/>
              <a:gd name="connsiteY3" fmla="*/ 4475747 h 4475747"/>
              <a:gd name="connsiteX4" fmla="*/ 0 w 11020927"/>
              <a:gd name="connsiteY4" fmla="*/ 0 h 4475747"/>
              <a:gd name="connsiteX0" fmla="*/ 0 w 11020927"/>
              <a:gd name="connsiteY0" fmla="*/ 0 h 4475747"/>
              <a:gd name="connsiteX1" fmla="*/ 8157411 w 11020927"/>
              <a:gd name="connsiteY1" fmla="*/ 0 h 4475747"/>
              <a:gd name="connsiteX2" fmla="*/ 11020927 w 11020927"/>
              <a:gd name="connsiteY2" fmla="*/ 4475747 h 4475747"/>
              <a:gd name="connsiteX3" fmla="*/ 1049 w 11020927"/>
              <a:gd name="connsiteY3" fmla="*/ 4469540 h 4475747"/>
              <a:gd name="connsiteX4" fmla="*/ 0 w 11020927"/>
              <a:gd name="connsiteY4" fmla="*/ 0 h 447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0927" h="4475747">
                <a:moveTo>
                  <a:pt x="0" y="0"/>
                </a:moveTo>
                <a:lnTo>
                  <a:pt x="8157411" y="0"/>
                </a:lnTo>
                <a:lnTo>
                  <a:pt x="11020927" y="4475747"/>
                </a:lnTo>
                <a:lnTo>
                  <a:pt x="1049" y="4469540"/>
                </a:lnTo>
                <a:cubicBezTo>
                  <a:pt x="699" y="2979693"/>
                  <a:pt x="350" y="1489847"/>
                  <a:pt x="0" y="0"/>
                </a:cubicBezTo>
                <a:close/>
              </a:path>
            </a:pathLst>
          </a:custGeom>
          <a:solidFill>
            <a:srgbClr val="336E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DCA5D9B-9424-8927-E515-218713FBEBDE}"/>
              </a:ext>
            </a:extLst>
          </p:cNvPr>
          <p:cNvSpPr/>
          <p:nvPr userDrawn="1"/>
        </p:nvSpPr>
        <p:spPr>
          <a:xfrm>
            <a:off x="-12032" y="0"/>
            <a:ext cx="10178716" cy="5843107"/>
          </a:xfrm>
          <a:custGeom>
            <a:avLst/>
            <a:gdLst>
              <a:gd name="connsiteX0" fmla="*/ 0 w 11020927"/>
              <a:gd name="connsiteY0" fmla="*/ 0 h 4475747"/>
              <a:gd name="connsiteX1" fmla="*/ 8157411 w 11020927"/>
              <a:gd name="connsiteY1" fmla="*/ 0 h 4475747"/>
              <a:gd name="connsiteX2" fmla="*/ 11020927 w 11020927"/>
              <a:gd name="connsiteY2" fmla="*/ 4475747 h 4475747"/>
              <a:gd name="connsiteX3" fmla="*/ 36095 w 11020927"/>
              <a:gd name="connsiteY3" fmla="*/ 4475747 h 4475747"/>
              <a:gd name="connsiteX4" fmla="*/ 0 w 11020927"/>
              <a:gd name="connsiteY4" fmla="*/ 0 h 4475747"/>
              <a:gd name="connsiteX0" fmla="*/ 0 w 11020927"/>
              <a:gd name="connsiteY0" fmla="*/ 0 h 4481954"/>
              <a:gd name="connsiteX1" fmla="*/ 8157411 w 11020927"/>
              <a:gd name="connsiteY1" fmla="*/ 0 h 4481954"/>
              <a:gd name="connsiteX2" fmla="*/ 11020927 w 11020927"/>
              <a:gd name="connsiteY2" fmla="*/ 4475747 h 4481954"/>
              <a:gd name="connsiteX3" fmla="*/ 9811 w 11020927"/>
              <a:gd name="connsiteY3" fmla="*/ 4481954 h 4481954"/>
              <a:gd name="connsiteX4" fmla="*/ 0 w 11020927"/>
              <a:gd name="connsiteY4" fmla="*/ 0 h 448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0927" h="4481954">
                <a:moveTo>
                  <a:pt x="0" y="0"/>
                </a:moveTo>
                <a:lnTo>
                  <a:pt x="8157411" y="0"/>
                </a:lnTo>
                <a:lnTo>
                  <a:pt x="11020927" y="4475747"/>
                </a:lnTo>
                <a:lnTo>
                  <a:pt x="9811" y="4481954"/>
                </a:lnTo>
                <a:cubicBezTo>
                  <a:pt x="6541" y="2987969"/>
                  <a:pt x="3270" y="1493985"/>
                  <a:pt x="0" y="0"/>
                </a:cubicBezTo>
                <a:close/>
              </a:path>
            </a:pathLst>
          </a:custGeom>
          <a:blipFill dpi="0" rotWithShape="1">
            <a:blip r:embed="rId2">
              <a:duotone>
                <a:prstClr val="black"/>
                <a:srgbClr val="336E4C">
                  <a:tint val="45000"/>
                  <a:satMod val="400000"/>
                </a:srgbClr>
              </a:duoton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536" t="-7114" r="-35964" b="-10473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43EA5D-3DDA-E984-229E-DD0B68387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893" y="3267635"/>
            <a:ext cx="1438406" cy="144881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EAEAA-301A-B295-C836-E5A5275A1E23}"/>
              </a:ext>
            </a:extLst>
          </p:cNvPr>
          <p:cNvCxnSpPr>
            <a:cxnSpLocks/>
          </p:cNvCxnSpPr>
          <p:nvPr userDrawn="1"/>
        </p:nvCxnSpPr>
        <p:spPr>
          <a:xfrm flipV="1">
            <a:off x="7647709" y="0"/>
            <a:ext cx="4049577" cy="6858000"/>
          </a:xfrm>
          <a:prstGeom prst="line">
            <a:avLst/>
          </a:prstGeom>
          <a:ln>
            <a:solidFill>
              <a:srgbClr val="84C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C9AF1C-1B8B-1E5F-42A9-A50ABBAF0A4A}"/>
              </a:ext>
            </a:extLst>
          </p:cNvPr>
          <p:cNvCxnSpPr>
            <a:cxnSpLocks/>
          </p:cNvCxnSpPr>
          <p:nvPr userDrawn="1"/>
        </p:nvCxnSpPr>
        <p:spPr>
          <a:xfrm flipV="1">
            <a:off x="7365937" y="0"/>
            <a:ext cx="4091772" cy="6858000"/>
          </a:xfrm>
          <a:prstGeom prst="line">
            <a:avLst/>
          </a:prstGeom>
          <a:ln>
            <a:solidFill>
              <a:srgbClr val="336E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498214F0-8A41-5A77-328A-CE2E4D1F927B}"/>
              </a:ext>
            </a:extLst>
          </p:cNvPr>
          <p:cNvSpPr/>
          <p:nvPr userDrawn="1"/>
        </p:nvSpPr>
        <p:spPr>
          <a:xfrm>
            <a:off x="8220662" y="4000135"/>
            <a:ext cx="1946022" cy="1834880"/>
          </a:xfrm>
          <a:prstGeom prst="triangle">
            <a:avLst>
              <a:gd name="adj" fmla="val 57419"/>
            </a:avLst>
          </a:prstGeom>
          <a:solidFill>
            <a:srgbClr val="84C2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D0B1FE-25B2-C809-2349-43C722195585}"/>
              </a:ext>
            </a:extLst>
          </p:cNvPr>
          <p:cNvSpPr txBox="1"/>
          <p:nvPr userDrawn="1"/>
        </p:nvSpPr>
        <p:spPr>
          <a:xfrm>
            <a:off x="8763017" y="6551009"/>
            <a:ext cx="29342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…we deliver value through people</a:t>
            </a:r>
          </a:p>
        </p:txBody>
      </p:sp>
    </p:spTree>
    <p:extLst>
      <p:ext uri="{BB962C8B-B14F-4D97-AF65-F5344CB8AC3E}">
        <p14:creationId xmlns:p14="http://schemas.microsoft.com/office/powerpoint/2010/main" val="2814122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AE4AB9E-6E66-8723-FA26-759CCFDFC1FF}"/>
              </a:ext>
            </a:extLst>
          </p:cNvPr>
          <p:cNvSpPr/>
          <p:nvPr userDrawn="1"/>
        </p:nvSpPr>
        <p:spPr>
          <a:xfrm>
            <a:off x="0" y="0"/>
            <a:ext cx="12192000" cy="6994358"/>
          </a:xfrm>
          <a:prstGeom prst="rect">
            <a:avLst/>
          </a:prstGeom>
          <a:solidFill>
            <a:srgbClr val="F0FAE2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67CBFA8-91B7-20EC-AA8D-E2C696EBCC03}"/>
              </a:ext>
            </a:extLst>
          </p:cNvPr>
          <p:cNvSpPr/>
          <p:nvPr userDrawn="1"/>
        </p:nvSpPr>
        <p:spPr>
          <a:xfrm>
            <a:off x="-12032" y="0"/>
            <a:ext cx="10178716" cy="5835015"/>
          </a:xfrm>
          <a:custGeom>
            <a:avLst/>
            <a:gdLst>
              <a:gd name="connsiteX0" fmla="*/ 0 w 11020927"/>
              <a:gd name="connsiteY0" fmla="*/ 0 h 4475747"/>
              <a:gd name="connsiteX1" fmla="*/ 8157411 w 11020927"/>
              <a:gd name="connsiteY1" fmla="*/ 0 h 4475747"/>
              <a:gd name="connsiteX2" fmla="*/ 11020927 w 11020927"/>
              <a:gd name="connsiteY2" fmla="*/ 4475747 h 4475747"/>
              <a:gd name="connsiteX3" fmla="*/ 36095 w 11020927"/>
              <a:gd name="connsiteY3" fmla="*/ 4475747 h 4475747"/>
              <a:gd name="connsiteX4" fmla="*/ 0 w 11020927"/>
              <a:gd name="connsiteY4" fmla="*/ 0 h 4475747"/>
              <a:gd name="connsiteX0" fmla="*/ 0 w 11020927"/>
              <a:gd name="connsiteY0" fmla="*/ 0 h 4475747"/>
              <a:gd name="connsiteX1" fmla="*/ 8157411 w 11020927"/>
              <a:gd name="connsiteY1" fmla="*/ 0 h 4475747"/>
              <a:gd name="connsiteX2" fmla="*/ 11020927 w 11020927"/>
              <a:gd name="connsiteY2" fmla="*/ 4475747 h 4475747"/>
              <a:gd name="connsiteX3" fmla="*/ 1049 w 11020927"/>
              <a:gd name="connsiteY3" fmla="*/ 4469540 h 4475747"/>
              <a:gd name="connsiteX4" fmla="*/ 0 w 11020927"/>
              <a:gd name="connsiteY4" fmla="*/ 0 h 447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0927" h="4475747">
                <a:moveTo>
                  <a:pt x="0" y="0"/>
                </a:moveTo>
                <a:lnTo>
                  <a:pt x="8157411" y="0"/>
                </a:lnTo>
                <a:lnTo>
                  <a:pt x="11020927" y="4475747"/>
                </a:lnTo>
                <a:lnTo>
                  <a:pt x="1049" y="4469540"/>
                </a:lnTo>
                <a:cubicBezTo>
                  <a:pt x="699" y="2979693"/>
                  <a:pt x="350" y="1489847"/>
                  <a:pt x="0" y="0"/>
                </a:cubicBezTo>
                <a:close/>
              </a:path>
            </a:pathLst>
          </a:custGeom>
          <a:solidFill>
            <a:srgbClr val="336E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0715D38-4D35-AB40-E750-A43EF08A20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893" y="3267635"/>
            <a:ext cx="1438406" cy="144881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63DDDE-0897-1857-81B4-51139CD8626F}"/>
              </a:ext>
            </a:extLst>
          </p:cNvPr>
          <p:cNvCxnSpPr>
            <a:cxnSpLocks/>
          </p:cNvCxnSpPr>
          <p:nvPr userDrawn="1"/>
        </p:nvCxnSpPr>
        <p:spPr>
          <a:xfrm flipV="1">
            <a:off x="7647709" y="0"/>
            <a:ext cx="4049577" cy="6858000"/>
          </a:xfrm>
          <a:prstGeom prst="line">
            <a:avLst/>
          </a:prstGeom>
          <a:ln>
            <a:solidFill>
              <a:srgbClr val="84C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E9453C0-0603-C206-F887-129CD69E59BB}"/>
              </a:ext>
            </a:extLst>
          </p:cNvPr>
          <p:cNvCxnSpPr>
            <a:cxnSpLocks/>
          </p:cNvCxnSpPr>
          <p:nvPr userDrawn="1"/>
        </p:nvCxnSpPr>
        <p:spPr>
          <a:xfrm flipV="1">
            <a:off x="7365937" y="0"/>
            <a:ext cx="4091772" cy="6858000"/>
          </a:xfrm>
          <a:prstGeom prst="line">
            <a:avLst/>
          </a:prstGeom>
          <a:ln>
            <a:solidFill>
              <a:srgbClr val="336E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9152817A-3B9E-F3BB-1112-AD538BF27522}"/>
              </a:ext>
            </a:extLst>
          </p:cNvPr>
          <p:cNvSpPr/>
          <p:nvPr userDrawn="1"/>
        </p:nvSpPr>
        <p:spPr>
          <a:xfrm>
            <a:off x="8220662" y="4000135"/>
            <a:ext cx="1946022" cy="1834880"/>
          </a:xfrm>
          <a:prstGeom prst="triangle">
            <a:avLst>
              <a:gd name="adj" fmla="val 57419"/>
            </a:avLst>
          </a:prstGeom>
          <a:solidFill>
            <a:srgbClr val="84C2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82788D-6027-E333-DD09-3D181BB65BF8}"/>
              </a:ext>
            </a:extLst>
          </p:cNvPr>
          <p:cNvSpPr txBox="1"/>
          <p:nvPr userDrawn="1"/>
        </p:nvSpPr>
        <p:spPr>
          <a:xfrm>
            <a:off x="8763017" y="6551009"/>
            <a:ext cx="29342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…we deliver value through people</a:t>
            </a:r>
          </a:p>
        </p:txBody>
      </p:sp>
    </p:spTree>
    <p:extLst>
      <p:ext uri="{BB962C8B-B14F-4D97-AF65-F5344CB8AC3E}">
        <p14:creationId xmlns:p14="http://schemas.microsoft.com/office/powerpoint/2010/main" val="255811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945BE3-16F4-F311-FA24-00A21C94668B}"/>
              </a:ext>
            </a:extLst>
          </p:cNvPr>
          <p:cNvSpPr/>
          <p:nvPr userDrawn="1"/>
        </p:nvSpPr>
        <p:spPr>
          <a:xfrm>
            <a:off x="-12032" y="0"/>
            <a:ext cx="12204032" cy="6996041"/>
          </a:xfrm>
          <a:prstGeom prst="rect">
            <a:avLst/>
          </a:prstGeom>
          <a:solidFill>
            <a:srgbClr val="336E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74D9B0-0F78-7554-00E3-42C64D32EA97}"/>
              </a:ext>
            </a:extLst>
          </p:cNvPr>
          <p:cNvSpPr/>
          <p:nvPr userDrawn="1"/>
        </p:nvSpPr>
        <p:spPr>
          <a:xfrm>
            <a:off x="-12032" y="0"/>
            <a:ext cx="12204032" cy="7005743"/>
          </a:xfrm>
          <a:prstGeom prst="rect">
            <a:avLst/>
          </a:prstGeom>
          <a:blipFill dpi="0" rotWithShape="1">
            <a:blip r:embed="rId2">
              <a:duotone>
                <a:prstClr val="black"/>
                <a:srgbClr val="84C225">
                  <a:tint val="45000"/>
                  <a:satMod val="400000"/>
                </a:srgbClr>
              </a:duotone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3880" r="-63538" b="-45114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52CBFB-0E58-84F9-3614-F6890212E702}"/>
              </a:ext>
            </a:extLst>
          </p:cNvPr>
          <p:cNvSpPr txBox="1"/>
          <p:nvPr userDrawn="1"/>
        </p:nvSpPr>
        <p:spPr>
          <a:xfrm>
            <a:off x="8763017" y="6551009"/>
            <a:ext cx="29342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>
                <a:solidFill>
                  <a:schemeClr val="bg1"/>
                </a:solidFill>
                <a:latin typeface="Candara" panose="020E0502030303020204" pitchFamily="34" charset="0"/>
              </a:rPr>
              <a:t>…we deliver value through people</a:t>
            </a:r>
          </a:p>
        </p:txBody>
      </p:sp>
    </p:spTree>
    <p:extLst>
      <p:ext uri="{BB962C8B-B14F-4D97-AF65-F5344CB8AC3E}">
        <p14:creationId xmlns:p14="http://schemas.microsoft.com/office/powerpoint/2010/main" val="100088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518F26-C402-D60A-8190-F97A1D5500ED}"/>
              </a:ext>
            </a:extLst>
          </p:cNvPr>
          <p:cNvSpPr/>
          <p:nvPr userDrawn="1"/>
        </p:nvSpPr>
        <p:spPr>
          <a:xfrm>
            <a:off x="0" y="0"/>
            <a:ext cx="12192000" cy="6994358"/>
          </a:xfrm>
          <a:prstGeom prst="rect">
            <a:avLst/>
          </a:prstGeom>
          <a:solidFill>
            <a:srgbClr val="F0FAE2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06D7C15-6832-442C-B654-CAB810208713}"/>
              </a:ext>
            </a:extLst>
          </p:cNvPr>
          <p:cNvSpPr/>
          <p:nvPr userDrawn="1"/>
        </p:nvSpPr>
        <p:spPr>
          <a:xfrm>
            <a:off x="-12032" y="0"/>
            <a:ext cx="10178716" cy="5835015"/>
          </a:xfrm>
          <a:custGeom>
            <a:avLst/>
            <a:gdLst>
              <a:gd name="connsiteX0" fmla="*/ 0 w 11020927"/>
              <a:gd name="connsiteY0" fmla="*/ 0 h 4475747"/>
              <a:gd name="connsiteX1" fmla="*/ 8157411 w 11020927"/>
              <a:gd name="connsiteY1" fmla="*/ 0 h 4475747"/>
              <a:gd name="connsiteX2" fmla="*/ 11020927 w 11020927"/>
              <a:gd name="connsiteY2" fmla="*/ 4475747 h 4475747"/>
              <a:gd name="connsiteX3" fmla="*/ 36095 w 11020927"/>
              <a:gd name="connsiteY3" fmla="*/ 4475747 h 4475747"/>
              <a:gd name="connsiteX4" fmla="*/ 0 w 11020927"/>
              <a:gd name="connsiteY4" fmla="*/ 0 h 4475747"/>
              <a:gd name="connsiteX0" fmla="*/ 0 w 11020927"/>
              <a:gd name="connsiteY0" fmla="*/ 0 h 4475747"/>
              <a:gd name="connsiteX1" fmla="*/ 8157411 w 11020927"/>
              <a:gd name="connsiteY1" fmla="*/ 0 h 4475747"/>
              <a:gd name="connsiteX2" fmla="*/ 11020927 w 11020927"/>
              <a:gd name="connsiteY2" fmla="*/ 4475747 h 4475747"/>
              <a:gd name="connsiteX3" fmla="*/ 1049 w 11020927"/>
              <a:gd name="connsiteY3" fmla="*/ 4469540 h 4475747"/>
              <a:gd name="connsiteX4" fmla="*/ 0 w 11020927"/>
              <a:gd name="connsiteY4" fmla="*/ 0 h 447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0927" h="4475747">
                <a:moveTo>
                  <a:pt x="0" y="0"/>
                </a:moveTo>
                <a:lnTo>
                  <a:pt x="8157411" y="0"/>
                </a:lnTo>
                <a:lnTo>
                  <a:pt x="11020927" y="4475747"/>
                </a:lnTo>
                <a:lnTo>
                  <a:pt x="1049" y="4469540"/>
                </a:lnTo>
                <a:cubicBezTo>
                  <a:pt x="699" y="2979693"/>
                  <a:pt x="350" y="1489847"/>
                  <a:pt x="0" y="0"/>
                </a:cubicBezTo>
                <a:close/>
              </a:path>
            </a:pathLst>
          </a:custGeom>
          <a:solidFill>
            <a:srgbClr val="336E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958D5FC-D344-30F7-7E65-2A895C0AD1BF}"/>
              </a:ext>
            </a:extLst>
          </p:cNvPr>
          <p:cNvSpPr/>
          <p:nvPr userDrawn="1"/>
        </p:nvSpPr>
        <p:spPr>
          <a:xfrm>
            <a:off x="-12032" y="0"/>
            <a:ext cx="10178716" cy="5843107"/>
          </a:xfrm>
          <a:custGeom>
            <a:avLst/>
            <a:gdLst>
              <a:gd name="connsiteX0" fmla="*/ 0 w 11020927"/>
              <a:gd name="connsiteY0" fmla="*/ 0 h 4475747"/>
              <a:gd name="connsiteX1" fmla="*/ 8157411 w 11020927"/>
              <a:gd name="connsiteY1" fmla="*/ 0 h 4475747"/>
              <a:gd name="connsiteX2" fmla="*/ 11020927 w 11020927"/>
              <a:gd name="connsiteY2" fmla="*/ 4475747 h 4475747"/>
              <a:gd name="connsiteX3" fmla="*/ 36095 w 11020927"/>
              <a:gd name="connsiteY3" fmla="*/ 4475747 h 4475747"/>
              <a:gd name="connsiteX4" fmla="*/ 0 w 11020927"/>
              <a:gd name="connsiteY4" fmla="*/ 0 h 4475747"/>
              <a:gd name="connsiteX0" fmla="*/ 0 w 11020927"/>
              <a:gd name="connsiteY0" fmla="*/ 0 h 4481954"/>
              <a:gd name="connsiteX1" fmla="*/ 8157411 w 11020927"/>
              <a:gd name="connsiteY1" fmla="*/ 0 h 4481954"/>
              <a:gd name="connsiteX2" fmla="*/ 11020927 w 11020927"/>
              <a:gd name="connsiteY2" fmla="*/ 4475747 h 4481954"/>
              <a:gd name="connsiteX3" fmla="*/ 9811 w 11020927"/>
              <a:gd name="connsiteY3" fmla="*/ 4481954 h 4481954"/>
              <a:gd name="connsiteX4" fmla="*/ 0 w 11020927"/>
              <a:gd name="connsiteY4" fmla="*/ 0 h 448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0927" h="4481954">
                <a:moveTo>
                  <a:pt x="0" y="0"/>
                </a:moveTo>
                <a:lnTo>
                  <a:pt x="8157411" y="0"/>
                </a:lnTo>
                <a:lnTo>
                  <a:pt x="11020927" y="4475747"/>
                </a:lnTo>
                <a:lnTo>
                  <a:pt x="9811" y="4481954"/>
                </a:lnTo>
                <a:cubicBezTo>
                  <a:pt x="6541" y="2987969"/>
                  <a:pt x="3270" y="1493985"/>
                  <a:pt x="0" y="0"/>
                </a:cubicBezTo>
                <a:close/>
              </a:path>
            </a:pathLst>
          </a:custGeom>
          <a:blipFill dpi="0" rotWithShape="1">
            <a:blip r:embed="rId2">
              <a:duotone>
                <a:prstClr val="black"/>
                <a:srgbClr val="84C225">
                  <a:tint val="45000"/>
                  <a:satMod val="400000"/>
                </a:srgbClr>
              </a:duotone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205" t="-53880" r="-55333" b="-45114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1CD6C-AD84-557C-291D-CD5994BA5A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123" y="3275727"/>
            <a:ext cx="1438406" cy="1448816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935528C-D560-D101-404D-2C0D985C0D4C}"/>
              </a:ext>
            </a:extLst>
          </p:cNvPr>
          <p:cNvSpPr/>
          <p:nvPr userDrawn="1"/>
        </p:nvSpPr>
        <p:spPr>
          <a:xfrm>
            <a:off x="8220662" y="4000135"/>
            <a:ext cx="1946022" cy="1834880"/>
          </a:xfrm>
          <a:prstGeom prst="triangle">
            <a:avLst>
              <a:gd name="adj" fmla="val 57419"/>
            </a:avLst>
          </a:prstGeom>
          <a:solidFill>
            <a:srgbClr val="84C2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E0B380-5BDD-E7C0-E94C-5EAA73E179CE}"/>
              </a:ext>
            </a:extLst>
          </p:cNvPr>
          <p:cNvCxnSpPr>
            <a:cxnSpLocks/>
          </p:cNvCxnSpPr>
          <p:nvPr userDrawn="1"/>
        </p:nvCxnSpPr>
        <p:spPr>
          <a:xfrm flipV="1">
            <a:off x="7647709" y="0"/>
            <a:ext cx="4049577" cy="6858000"/>
          </a:xfrm>
          <a:prstGeom prst="line">
            <a:avLst/>
          </a:prstGeom>
          <a:ln>
            <a:solidFill>
              <a:srgbClr val="84C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D8CC76-3865-E176-5D19-1D7517BCBE56}"/>
              </a:ext>
            </a:extLst>
          </p:cNvPr>
          <p:cNvCxnSpPr>
            <a:cxnSpLocks/>
          </p:cNvCxnSpPr>
          <p:nvPr userDrawn="1"/>
        </p:nvCxnSpPr>
        <p:spPr>
          <a:xfrm flipV="1">
            <a:off x="7365937" y="0"/>
            <a:ext cx="4091772" cy="6858000"/>
          </a:xfrm>
          <a:prstGeom prst="line">
            <a:avLst/>
          </a:prstGeom>
          <a:ln>
            <a:solidFill>
              <a:srgbClr val="336E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80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B5943-46C2-4A0A-8078-ABF10C60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8D53D-1981-4476-8BA4-D126911FF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52309-C6CC-4443-94C1-46518588E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AD068AE9-ED89-4771-B86D-F384645EAE29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D186C-9AF5-499F-A49C-EE6F4ABB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D793B-3854-4B88-AD6F-7E82FE1F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D99B22C-F86F-4E9C-8680-7E744434F3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9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3809E-1D59-4C2F-A306-1F006812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D8A66-8DA6-43CC-93B3-DEE15D7F0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FC08E-B57B-460F-A06D-2C951EBBF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0D717-116F-444B-BA79-91FFFC83B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AD068AE9-ED89-4771-B86D-F384645EAE29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2B507-6180-41D4-A88E-9153A839D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AE80D-B3F7-473B-BBEC-85DBDC00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D99B22C-F86F-4E9C-8680-7E744434F3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0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8D22-51F8-4A98-86B4-BC7EFE432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A7BC0-8736-4D5B-AF0A-1F314602B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BF9D1-AC86-42D7-9CC7-34BBB403B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2990E-4CB6-477F-A981-92B45C7D9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E76ECC-5E54-401F-9FA8-8B61BF733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0C30A8-0BF8-442B-B08D-0FE29708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AD068AE9-ED89-4771-B86D-F384645EAE29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7A4C5E-CF2D-4F95-8786-FA7FB05D2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39BB02-D0A9-4D05-BC2C-48CBD86E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D99B22C-F86F-4E9C-8680-7E744434F3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3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67E25-9C46-491B-85F2-43A552CF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C86B53-0A60-4853-AF3D-B0D15C5A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AD068AE9-ED89-4771-B86D-F384645EAE29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3A7B9-FF29-48C7-B4D3-EBCE60683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4703C-0A81-4BD3-82CA-6218420CB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D99B22C-F86F-4E9C-8680-7E744434F3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7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AC6954-20D6-419B-A2C0-7CC7A64081F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98" y="576580"/>
            <a:ext cx="5522045" cy="55620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AA5424-1852-7DC5-869B-51AB11EB2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1579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  <p:sldLayoutId id="2147483677" r:id="rId4"/>
    <p:sldLayoutId id="2147483679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3" r:id="rId15"/>
    <p:sldLayoutId id="2147483676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FE1BB9-6173-804A-6708-D98442DD0724}"/>
              </a:ext>
            </a:extLst>
          </p:cNvPr>
          <p:cNvSpPr txBox="1"/>
          <p:nvPr/>
        </p:nvSpPr>
        <p:spPr>
          <a:xfrm>
            <a:off x="8077201" y="6220104"/>
            <a:ext cx="3606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…we deliver value through people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2B140D-6B7E-7B26-CF56-637A964FAC23}"/>
              </a:ext>
            </a:extLst>
          </p:cNvPr>
          <p:cNvSpPr txBox="1"/>
          <p:nvPr/>
        </p:nvSpPr>
        <p:spPr>
          <a:xfrm>
            <a:off x="270407" y="1689577"/>
            <a:ext cx="79222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</a:rPr>
              <a:t>Elevating HR Talent: </a:t>
            </a:r>
            <a:r>
              <a:rPr lang="en-US" sz="48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Shaping the Next Generation of Leaders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DC0190-F156-A4DC-07F3-CC5644EFF109}"/>
              </a:ext>
            </a:extLst>
          </p:cNvPr>
          <p:cNvSpPr txBox="1"/>
          <p:nvPr/>
        </p:nvSpPr>
        <p:spPr>
          <a:xfrm>
            <a:off x="4174836" y="6220104"/>
            <a:ext cx="179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‘Lola Esan FCIPM</a:t>
            </a:r>
          </a:p>
        </p:txBody>
      </p:sp>
    </p:spTree>
    <p:extLst>
      <p:ext uri="{BB962C8B-B14F-4D97-AF65-F5344CB8AC3E}">
        <p14:creationId xmlns:p14="http://schemas.microsoft.com/office/powerpoint/2010/main" val="306486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D1659D-EA11-27E4-B9BD-671B95E252D2}"/>
              </a:ext>
            </a:extLst>
          </p:cNvPr>
          <p:cNvSpPr txBox="1"/>
          <p:nvPr/>
        </p:nvSpPr>
        <p:spPr>
          <a:xfrm>
            <a:off x="1069108" y="1649212"/>
            <a:ext cx="10827327" cy="4138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 eaLnBrk="0" fontAlgn="base" hangingPunct="0">
              <a:lnSpc>
                <a:spcPct val="250000"/>
              </a:lnSpc>
              <a:buFont typeface="+mj-lt"/>
              <a:buAutoNum type="arabicPeriod"/>
            </a:pPr>
            <a:r>
              <a:rPr lang="en-US" dirty="0">
                <a:latin typeface="Aptos" panose="020B0004020202020204" pitchFamily="34" charset="0"/>
              </a:rPr>
              <a:t>Accidental HR Careers</a:t>
            </a:r>
          </a:p>
          <a:p>
            <a:pPr marL="342900" marR="0" indent="-342900" algn="just" eaLnBrk="0" fontAlgn="base" hangingPunct="0">
              <a:lnSpc>
                <a:spcPct val="250000"/>
              </a:lnSpc>
              <a:buFont typeface="+mj-lt"/>
              <a:buAutoNum type="arabicPeriod"/>
            </a:pPr>
            <a:r>
              <a:rPr lang="en-US" dirty="0">
                <a:latin typeface="Aptos" panose="020B0004020202020204" pitchFamily="34" charset="0"/>
              </a:rPr>
              <a:t>Lack of Leadership Training :  Many HR professionals focus on operations rather than leadership  </a:t>
            </a:r>
          </a:p>
          <a:p>
            <a:pPr marL="342900" marR="0" indent="-342900" algn="just" eaLnBrk="0" fontAlgn="base" hangingPunct="0">
              <a:lnSpc>
                <a:spcPct val="250000"/>
              </a:lnSpc>
              <a:buFont typeface="+mj-lt"/>
              <a:buAutoNum type="arabicPeriod"/>
            </a:pPr>
            <a:r>
              <a:rPr lang="en-US" dirty="0">
                <a:latin typeface="Aptos" panose="020B0004020202020204" pitchFamily="34" charset="0"/>
              </a:rPr>
              <a:t>Resistance to Change : Some HR departments struggle with digital transformation</a:t>
            </a:r>
          </a:p>
          <a:p>
            <a:pPr marL="342900" marR="0" indent="-342900" algn="just" eaLnBrk="0" fontAlgn="base" hangingPunct="0">
              <a:lnSpc>
                <a:spcPct val="250000"/>
              </a:lnSpc>
              <a:buFont typeface="+mj-lt"/>
              <a:buAutoNum type="arabicPeriod"/>
            </a:pPr>
            <a:r>
              <a:rPr lang="en-US" dirty="0">
                <a:latin typeface="Aptos" panose="020B0004020202020204" pitchFamily="34" charset="0"/>
              </a:rPr>
              <a:t>Talent Shortage:  Difficulty in attracting and retaining top HR talent</a:t>
            </a:r>
          </a:p>
          <a:p>
            <a:pPr marL="342900" marR="0" indent="-342900" algn="just" eaLnBrk="0" fontAlgn="base" hangingPunct="0">
              <a:lnSpc>
                <a:spcPct val="250000"/>
              </a:lnSpc>
              <a:buFont typeface="+mj-lt"/>
              <a:buAutoNum type="arabicPeriod"/>
            </a:pPr>
            <a:r>
              <a:rPr lang="en-US" dirty="0">
                <a:latin typeface="Aptos" panose="020B0004020202020204" pitchFamily="34" charset="0"/>
              </a:rPr>
              <a:t>Balancing People &amp; Business Needs:  HR must advocate for employees while supporting business growth</a:t>
            </a:r>
          </a:p>
          <a:p>
            <a:pPr marL="342900" marR="0" indent="-342900" algn="just" eaLnBrk="0" fontAlgn="base" hangingPunct="0">
              <a:lnSpc>
                <a:spcPct val="250000"/>
              </a:lnSpc>
              <a:buFont typeface="+mj-lt"/>
              <a:buAutoNum type="arabicPeriod"/>
            </a:pPr>
            <a:r>
              <a:rPr lang="en-US" dirty="0">
                <a:latin typeface="Aptos" panose="020B0004020202020204" pitchFamily="34" charset="0"/>
              </a:rPr>
              <a:t>Years of Experience vs Depth of Experience conversation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3E3CDB-88EF-9928-6F18-4C07A9110AEF}"/>
              </a:ext>
            </a:extLst>
          </p:cNvPr>
          <p:cNvSpPr txBox="1">
            <a:spLocks/>
          </p:cNvSpPr>
          <p:nvPr/>
        </p:nvSpPr>
        <p:spPr>
          <a:xfrm>
            <a:off x="445710" y="270862"/>
            <a:ext cx="6915671" cy="5232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HR Leadership Challenge</a:t>
            </a:r>
          </a:p>
        </p:txBody>
      </p:sp>
    </p:spTree>
    <p:extLst>
      <p:ext uri="{BB962C8B-B14F-4D97-AF65-F5344CB8AC3E}">
        <p14:creationId xmlns:p14="http://schemas.microsoft.com/office/powerpoint/2010/main" val="77431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7CA14D2-BF9F-42F8-AA71-F228D45E9FC3}"/>
              </a:ext>
            </a:extLst>
          </p:cNvPr>
          <p:cNvSpPr txBox="1">
            <a:spLocks/>
          </p:cNvSpPr>
          <p:nvPr/>
        </p:nvSpPr>
        <p:spPr>
          <a:xfrm>
            <a:off x="445711" y="270862"/>
            <a:ext cx="5484034" cy="5232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 Today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FCEB1-DDE8-939D-9649-BDA107BB5A6B}"/>
              </a:ext>
            </a:extLst>
          </p:cNvPr>
          <p:cNvSpPr txBox="1"/>
          <p:nvPr/>
        </p:nvSpPr>
        <p:spPr>
          <a:xfrm>
            <a:off x="6096000" y="898637"/>
            <a:ext cx="4267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4C22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Convergence</a:t>
            </a:r>
            <a:endParaRPr kumimoji="0" lang="id-ID" sz="4400" b="1" i="0" u="none" strike="noStrike" kern="1200" cap="none" spc="0" normalizeH="0" baseline="0" noProof="0" dirty="0">
              <a:ln>
                <a:noFill/>
              </a:ln>
              <a:solidFill>
                <a:srgbClr val="84C225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A39529-F16D-30F9-8C3E-D9008DDCE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3" name="Abgerundetes Rechteck 35">
            <a:extLst>
              <a:ext uri="{FF2B5EF4-FFF2-40B4-BE49-F238E27FC236}">
                <a16:creationId xmlns:a16="http://schemas.microsoft.com/office/drawing/2014/main" id="{4071C18C-4919-3FD1-2C8B-0ED7FED3CA48}"/>
              </a:ext>
            </a:extLst>
          </p:cNvPr>
          <p:cNvSpPr/>
          <p:nvPr/>
        </p:nvSpPr>
        <p:spPr bwMode="gray">
          <a:xfrm>
            <a:off x="1046217" y="1763145"/>
            <a:ext cx="3046981" cy="1158359"/>
          </a:xfrm>
          <a:prstGeom prst="rect">
            <a:avLst/>
          </a:prstGeom>
          <a:solidFill>
            <a:srgbClr val="336E4C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lIns="640080" tIns="72000" rIns="108000" bIns="72000" anchor="ctr"/>
          <a:lstStyle/>
          <a:p>
            <a:pPr indent="-190500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US" kern="0" dirty="0">
                <a:solidFill>
                  <a:prstClr val="white"/>
                </a:solidFill>
                <a:latin typeface="EYInterstate" panose="02000503020000020004" pitchFamily="2" charset="0"/>
                <a:cs typeface="Arial" charset="0"/>
              </a:rPr>
              <a:t>Integration of Artificial Intelligence (AI) and Digital Colleagues</a:t>
            </a:r>
          </a:p>
        </p:txBody>
      </p:sp>
      <p:sp>
        <p:nvSpPr>
          <p:cNvPr id="9" name="Ellipse 33">
            <a:extLst>
              <a:ext uri="{FF2B5EF4-FFF2-40B4-BE49-F238E27FC236}">
                <a16:creationId xmlns:a16="http://schemas.microsoft.com/office/drawing/2014/main" id="{C3CECACA-857F-C748-BE41-15A45B3CE82B}"/>
              </a:ext>
            </a:extLst>
          </p:cNvPr>
          <p:cNvSpPr/>
          <p:nvPr/>
        </p:nvSpPr>
        <p:spPr bwMode="gray">
          <a:xfrm>
            <a:off x="328123" y="1797619"/>
            <a:ext cx="1103126" cy="102973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9202F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0" name="Rad 1">
            <a:extLst>
              <a:ext uri="{FF2B5EF4-FFF2-40B4-BE49-F238E27FC236}">
                <a16:creationId xmlns:a16="http://schemas.microsoft.com/office/drawing/2014/main" id="{C2A9ABCD-6799-60B0-B9E0-8D627122F6D6}"/>
              </a:ext>
            </a:extLst>
          </p:cNvPr>
          <p:cNvSpPr/>
          <p:nvPr/>
        </p:nvSpPr>
        <p:spPr bwMode="gray">
          <a:xfrm>
            <a:off x="192774" y="1672956"/>
            <a:ext cx="1373823" cy="1282422"/>
          </a:xfrm>
          <a:prstGeom prst="donut">
            <a:avLst>
              <a:gd name="adj" fmla="val 11326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11" name="Abgerundetes Rechteck 35">
            <a:extLst>
              <a:ext uri="{FF2B5EF4-FFF2-40B4-BE49-F238E27FC236}">
                <a16:creationId xmlns:a16="http://schemas.microsoft.com/office/drawing/2014/main" id="{70606118-64CB-E169-3FD8-CC221ADA6A94}"/>
              </a:ext>
            </a:extLst>
          </p:cNvPr>
          <p:cNvSpPr/>
          <p:nvPr/>
        </p:nvSpPr>
        <p:spPr bwMode="gray">
          <a:xfrm>
            <a:off x="1057506" y="3794945"/>
            <a:ext cx="3030741" cy="1105601"/>
          </a:xfrm>
          <a:prstGeom prst="rect">
            <a:avLst/>
          </a:prstGeom>
          <a:solidFill>
            <a:srgbClr val="336E4C"/>
          </a:solidFill>
          <a:ln w="12700" cap="flat" cmpd="sng" algn="ctr">
            <a:solidFill>
              <a:srgbClr val="E05848"/>
            </a:solidFill>
            <a:prstDash val="solid"/>
            <a:miter lim="800000"/>
            <a:headEnd/>
            <a:tailEnd/>
          </a:ln>
          <a:effectLst/>
        </p:spPr>
        <p:txBody>
          <a:bodyPr lIns="640080" tIns="72000" rIns="108000" bIns="72000" anchor="ctr"/>
          <a:lstStyle/>
          <a:p>
            <a:pPr marL="0" marR="0" lvl="0" indent="-190500" algn="l" defTabSz="801688" rtl="0" eaLnBrk="0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Arial" charset="0"/>
            </a:endParaRPr>
          </a:p>
        </p:txBody>
      </p:sp>
      <p:sp>
        <p:nvSpPr>
          <p:cNvPr id="12" name="Ellipse 33">
            <a:extLst>
              <a:ext uri="{FF2B5EF4-FFF2-40B4-BE49-F238E27FC236}">
                <a16:creationId xmlns:a16="http://schemas.microsoft.com/office/drawing/2014/main" id="{FE456BDF-208E-E06B-9185-2159B82817B6}"/>
              </a:ext>
            </a:extLst>
          </p:cNvPr>
          <p:cNvSpPr/>
          <p:nvPr/>
        </p:nvSpPr>
        <p:spPr bwMode="gray">
          <a:xfrm>
            <a:off x="192774" y="3776660"/>
            <a:ext cx="1103126" cy="102973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9202F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13" name="Abgerundetes Rechteck 35">
            <a:extLst>
              <a:ext uri="{FF2B5EF4-FFF2-40B4-BE49-F238E27FC236}">
                <a16:creationId xmlns:a16="http://schemas.microsoft.com/office/drawing/2014/main" id="{A87F94FD-E468-6732-F2F4-BE927B8A6E21}"/>
              </a:ext>
            </a:extLst>
          </p:cNvPr>
          <p:cNvSpPr/>
          <p:nvPr/>
        </p:nvSpPr>
        <p:spPr bwMode="gray">
          <a:xfrm>
            <a:off x="5158689" y="1763146"/>
            <a:ext cx="2842386" cy="896931"/>
          </a:xfrm>
          <a:prstGeom prst="rect">
            <a:avLst/>
          </a:prstGeom>
          <a:solidFill>
            <a:srgbClr val="336E4C"/>
          </a:solidFill>
          <a:ln w="12700" cap="flat" cmpd="sng" algn="ctr">
            <a:solidFill>
              <a:srgbClr val="E05848"/>
            </a:solidFill>
            <a:prstDash val="solid"/>
            <a:miter lim="800000"/>
            <a:headEnd/>
            <a:tailEnd/>
          </a:ln>
          <a:effectLst/>
        </p:spPr>
        <p:txBody>
          <a:bodyPr lIns="640080" tIns="72000" rIns="108000" bIns="72000" anchor="ctr"/>
          <a:lstStyle/>
          <a:p>
            <a:pPr marR="0" lvl="0" indent="-190500" defTabSz="801688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buSzTx/>
              <a:buFontTx/>
              <a:buNone/>
              <a:tabLst/>
              <a:defRPr/>
            </a:pPr>
            <a:endParaRPr lang="en-US" kern="0" dirty="0">
              <a:solidFill>
                <a:prstClr val="white"/>
              </a:solidFill>
              <a:latin typeface="EYInterstate" panose="02000503020000020004" pitchFamily="2" charset="0"/>
              <a:cs typeface="Arial" charset="0"/>
            </a:endParaRPr>
          </a:p>
          <a:p>
            <a:pPr marR="0" lvl="0" indent="-190500" defTabSz="801688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white"/>
                </a:solidFill>
                <a:latin typeface="EYInterstate" panose="02000503020000020004" pitchFamily="2" charset="0"/>
                <a:cs typeface="Arial" charset="0"/>
              </a:rPr>
              <a:t>Rise of Fractional Leadership</a:t>
            </a:r>
          </a:p>
        </p:txBody>
      </p:sp>
      <p:sp>
        <p:nvSpPr>
          <p:cNvPr id="14" name="Ellipse 33">
            <a:extLst>
              <a:ext uri="{FF2B5EF4-FFF2-40B4-BE49-F238E27FC236}">
                <a16:creationId xmlns:a16="http://schemas.microsoft.com/office/drawing/2014/main" id="{3E28E2A3-3D8C-7253-E93C-562D060E2E92}"/>
              </a:ext>
            </a:extLst>
          </p:cNvPr>
          <p:cNvSpPr/>
          <p:nvPr/>
        </p:nvSpPr>
        <p:spPr bwMode="gray">
          <a:xfrm>
            <a:off x="4347656" y="1828616"/>
            <a:ext cx="1103126" cy="102973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9202F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5" name="Rad 1">
            <a:extLst>
              <a:ext uri="{FF2B5EF4-FFF2-40B4-BE49-F238E27FC236}">
                <a16:creationId xmlns:a16="http://schemas.microsoft.com/office/drawing/2014/main" id="{67BD0992-5F64-DA5D-5368-3FD0E49A0571}"/>
              </a:ext>
            </a:extLst>
          </p:cNvPr>
          <p:cNvSpPr/>
          <p:nvPr/>
        </p:nvSpPr>
        <p:spPr bwMode="gray">
          <a:xfrm>
            <a:off x="4212308" y="1703953"/>
            <a:ext cx="1373823" cy="1282422"/>
          </a:xfrm>
          <a:prstGeom prst="donut">
            <a:avLst>
              <a:gd name="adj" fmla="val 11326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16" name="Abgerundetes Rechteck 35">
            <a:extLst>
              <a:ext uri="{FF2B5EF4-FFF2-40B4-BE49-F238E27FC236}">
                <a16:creationId xmlns:a16="http://schemas.microsoft.com/office/drawing/2014/main" id="{85FED940-AAF5-CAE3-097B-721B94612DD0}"/>
              </a:ext>
            </a:extLst>
          </p:cNvPr>
          <p:cNvSpPr/>
          <p:nvPr/>
        </p:nvSpPr>
        <p:spPr bwMode="gray">
          <a:xfrm>
            <a:off x="5041697" y="3767237"/>
            <a:ext cx="2842386" cy="1091244"/>
          </a:xfrm>
          <a:prstGeom prst="rect">
            <a:avLst/>
          </a:prstGeom>
          <a:solidFill>
            <a:srgbClr val="336E4C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lIns="640080" tIns="72000" rIns="108000" bIns="72000" anchor="ctr"/>
          <a:lstStyle/>
          <a:p>
            <a:pPr indent="-190500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US" kern="0" dirty="0">
                <a:solidFill>
                  <a:prstClr val="white"/>
                </a:solidFill>
                <a:latin typeface="EYInterstate" panose="02000503020000020004" pitchFamily="2" charset="0"/>
                <a:cs typeface="Arial" charset="0"/>
              </a:rPr>
              <a:t>Strategic Workforce Planning </a:t>
            </a:r>
          </a:p>
        </p:txBody>
      </p:sp>
      <p:sp>
        <p:nvSpPr>
          <p:cNvPr id="17" name="Ellipse 33">
            <a:extLst>
              <a:ext uri="{FF2B5EF4-FFF2-40B4-BE49-F238E27FC236}">
                <a16:creationId xmlns:a16="http://schemas.microsoft.com/office/drawing/2014/main" id="{7719CBA3-AEF7-E636-4113-CCBCC89FF72F}"/>
              </a:ext>
            </a:extLst>
          </p:cNvPr>
          <p:cNvSpPr/>
          <p:nvPr/>
        </p:nvSpPr>
        <p:spPr bwMode="gray">
          <a:xfrm>
            <a:off x="4358945" y="3828746"/>
            <a:ext cx="1103126" cy="102973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9202F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18" name="Rad 1">
            <a:extLst>
              <a:ext uri="{FF2B5EF4-FFF2-40B4-BE49-F238E27FC236}">
                <a16:creationId xmlns:a16="http://schemas.microsoft.com/office/drawing/2014/main" id="{D4CB8DD2-30E9-676E-5C76-36AE4C61BF28}"/>
              </a:ext>
            </a:extLst>
          </p:cNvPr>
          <p:cNvSpPr/>
          <p:nvPr/>
        </p:nvSpPr>
        <p:spPr bwMode="gray">
          <a:xfrm>
            <a:off x="4223597" y="3731791"/>
            <a:ext cx="1373823" cy="1282422"/>
          </a:xfrm>
          <a:prstGeom prst="donut">
            <a:avLst>
              <a:gd name="adj" fmla="val 11326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19" name="Abgerundetes Rechteck 35">
            <a:extLst>
              <a:ext uri="{FF2B5EF4-FFF2-40B4-BE49-F238E27FC236}">
                <a16:creationId xmlns:a16="http://schemas.microsoft.com/office/drawing/2014/main" id="{BF0391D3-7A2D-02CE-8D58-5F3068203FE6}"/>
              </a:ext>
            </a:extLst>
          </p:cNvPr>
          <p:cNvSpPr/>
          <p:nvPr/>
        </p:nvSpPr>
        <p:spPr bwMode="gray">
          <a:xfrm>
            <a:off x="9085286" y="1763146"/>
            <a:ext cx="2842386" cy="1095205"/>
          </a:xfrm>
          <a:prstGeom prst="rect">
            <a:avLst/>
          </a:prstGeom>
          <a:solidFill>
            <a:srgbClr val="336E4C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lIns="640080" tIns="72000" rIns="108000" bIns="72000" anchor="ctr"/>
          <a:lstStyle/>
          <a:p>
            <a:pPr marL="0" marR="0" lvl="0" indent="-190500" algn="l" defTabSz="801688" rtl="0" eaLnBrk="0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Arial" charset="0"/>
            </a:endParaRPr>
          </a:p>
        </p:txBody>
      </p:sp>
      <p:sp>
        <p:nvSpPr>
          <p:cNvPr id="20" name="Ellipse 33">
            <a:extLst>
              <a:ext uri="{FF2B5EF4-FFF2-40B4-BE49-F238E27FC236}">
                <a16:creationId xmlns:a16="http://schemas.microsoft.com/office/drawing/2014/main" id="{77F5518A-C8A4-D60A-AD3D-77BE4A93E6CD}"/>
              </a:ext>
            </a:extLst>
          </p:cNvPr>
          <p:cNvSpPr/>
          <p:nvPr/>
        </p:nvSpPr>
        <p:spPr bwMode="gray">
          <a:xfrm>
            <a:off x="8367190" y="1891770"/>
            <a:ext cx="1103126" cy="102973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9202F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21" name="Rad 1">
            <a:extLst>
              <a:ext uri="{FF2B5EF4-FFF2-40B4-BE49-F238E27FC236}">
                <a16:creationId xmlns:a16="http://schemas.microsoft.com/office/drawing/2014/main" id="{46BEDB11-FAE0-03BD-EB76-81C97F099336}"/>
              </a:ext>
            </a:extLst>
          </p:cNvPr>
          <p:cNvSpPr/>
          <p:nvPr/>
        </p:nvSpPr>
        <p:spPr bwMode="gray">
          <a:xfrm>
            <a:off x="8180193" y="1729781"/>
            <a:ext cx="1373823" cy="1282422"/>
          </a:xfrm>
          <a:prstGeom prst="donut">
            <a:avLst>
              <a:gd name="adj" fmla="val 11326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22" name="Abgerundetes Rechteck 35">
            <a:extLst>
              <a:ext uri="{FF2B5EF4-FFF2-40B4-BE49-F238E27FC236}">
                <a16:creationId xmlns:a16="http://schemas.microsoft.com/office/drawing/2014/main" id="{06607373-7D6B-FD95-0779-DDC6FEE0903E}"/>
              </a:ext>
            </a:extLst>
          </p:cNvPr>
          <p:cNvSpPr/>
          <p:nvPr/>
        </p:nvSpPr>
        <p:spPr bwMode="gray">
          <a:xfrm>
            <a:off x="9065430" y="3647463"/>
            <a:ext cx="2882097" cy="1095206"/>
          </a:xfrm>
          <a:prstGeom prst="rect">
            <a:avLst/>
          </a:prstGeom>
          <a:solidFill>
            <a:srgbClr val="336E4C"/>
          </a:solidFill>
          <a:ln w="12700" cap="flat" cmpd="sng" algn="ctr">
            <a:solidFill>
              <a:srgbClr val="E05848"/>
            </a:solidFill>
            <a:prstDash val="solid"/>
            <a:miter lim="800000"/>
            <a:headEnd/>
            <a:tailEnd/>
          </a:ln>
          <a:effectLst/>
        </p:spPr>
        <p:txBody>
          <a:bodyPr lIns="640080" tIns="72000" rIns="108000" bIns="72000" anchor="ctr"/>
          <a:lstStyle/>
          <a:p>
            <a:pPr marL="0" marR="0" lvl="0" indent="-190500" algn="l" defTabSz="801688" rtl="0" eaLnBrk="0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Arial" charset="0"/>
            </a:endParaRPr>
          </a:p>
        </p:txBody>
      </p:sp>
      <p:sp>
        <p:nvSpPr>
          <p:cNvPr id="23" name="Ellipse 33">
            <a:extLst>
              <a:ext uri="{FF2B5EF4-FFF2-40B4-BE49-F238E27FC236}">
                <a16:creationId xmlns:a16="http://schemas.microsoft.com/office/drawing/2014/main" id="{272501C1-C638-62EB-1D1B-E2FDC30B7FEA}"/>
              </a:ext>
            </a:extLst>
          </p:cNvPr>
          <p:cNvSpPr/>
          <p:nvPr/>
        </p:nvSpPr>
        <p:spPr bwMode="gray">
          <a:xfrm>
            <a:off x="8367190" y="3790295"/>
            <a:ext cx="1103126" cy="102973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9202F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24" name="Rad 1">
            <a:extLst>
              <a:ext uri="{FF2B5EF4-FFF2-40B4-BE49-F238E27FC236}">
                <a16:creationId xmlns:a16="http://schemas.microsoft.com/office/drawing/2014/main" id="{9F1ECDB3-88A1-AC5F-5057-12B72E66C85D}"/>
              </a:ext>
            </a:extLst>
          </p:cNvPr>
          <p:cNvSpPr/>
          <p:nvPr/>
        </p:nvSpPr>
        <p:spPr bwMode="gray">
          <a:xfrm>
            <a:off x="8231842" y="3665632"/>
            <a:ext cx="1373823" cy="1282422"/>
          </a:xfrm>
          <a:prstGeom prst="donut">
            <a:avLst>
              <a:gd name="adj" fmla="val 11326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571F16-6668-0E12-730F-3E8D7D15AC89}"/>
              </a:ext>
            </a:extLst>
          </p:cNvPr>
          <p:cNvSpPr/>
          <p:nvPr/>
        </p:nvSpPr>
        <p:spPr>
          <a:xfrm>
            <a:off x="9554016" y="2082784"/>
            <a:ext cx="2083802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90500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US" kern="0" dirty="0">
                <a:solidFill>
                  <a:prstClr val="white"/>
                </a:solidFill>
                <a:latin typeface="EYInterstate" panose="02000503020000020004" pitchFamily="2" charset="0"/>
                <a:cs typeface="Arial" charset="0"/>
              </a:rPr>
              <a:t>Upskilling and Reskilling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CB89BC-9403-9B0D-6A5E-4EB9578B7131}"/>
              </a:ext>
            </a:extLst>
          </p:cNvPr>
          <p:cNvSpPr/>
          <p:nvPr/>
        </p:nvSpPr>
        <p:spPr>
          <a:xfrm>
            <a:off x="1577886" y="3881352"/>
            <a:ext cx="2549963" cy="881780"/>
          </a:xfrm>
          <a:prstGeom prst="rect">
            <a:avLst/>
          </a:prstGeom>
          <a:solidFill>
            <a:srgbClr val="336E4C"/>
          </a:solidFill>
        </p:spPr>
        <p:txBody>
          <a:bodyPr wrap="square">
            <a:spAutoFit/>
          </a:bodyPr>
          <a:lstStyle/>
          <a:p>
            <a:pPr marR="0" lvl="0" indent="-190500" defTabSz="801688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white"/>
                </a:solidFill>
                <a:latin typeface="EYInterstate" panose="02000503020000020004" pitchFamily="2" charset="0"/>
                <a:cs typeface="Arial" charset="0"/>
              </a:rPr>
              <a:t>Leadership and Manager Development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0472EE-1482-145E-AF62-990244D34410}"/>
              </a:ext>
            </a:extLst>
          </p:cNvPr>
          <p:cNvSpPr/>
          <p:nvPr/>
        </p:nvSpPr>
        <p:spPr>
          <a:xfrm>
            <a:off x="5538398" y="3639973"/>
            <a:ext cx="2271575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190500" algn="l" defTabSz="801688" rtl="0" eaLnBrk="0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Arial" charset="0"/>
              </a:rPr>
              <a:t>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B07409-F2E6-1B50-7767-2DF5B2E94E9E}"/>
              </a:ext>
            </a:extLst>
          </p:cNvPr>
          <p:cNvSpPr/>
          <p:nvPr/>
        </p:nvSpPr>
        <p:spPr>
          <a:xfrm>
            <a:off x="9605666" y="3680481"/>
            <a:ext cx="2476110" cy="355482"/>
          </a:xfrm>
          <a:prstGeom prst="rect">
            <a:avLst/>
          </a:prstGeom>
          <a:solidFill>
            <a:srgbClr val="336E4C"/>
          </a:solidFill>
        </p:spPr>
        <p:txBody>
          <a:bodyPr wrap="square">
            <a:spAutoFit/>
          </a:bodyPr>
          <a:lstStyle/>
          <a:p>
            <a:pPr marL="0" marR="0" lvl="0" indent="-190500" algn="l" defTabSz="801688" rtl="0" eaLnBrk="0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AD7EE9-8CC3-6B7D-CFB2-D0558378869C}"/>
              </a:ext>
            </a:extLst>
          </p:cNvPr>
          <p:cNvSpPr/>
          <p:nvPr/>
        </p:nvSpPr>
        <p:spPr>
          <a:xfrm>
            <a:off x="9544736" y="3776270"/>
            <a:ext cx="253704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190500" defTabSz="801688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white"/>
                </a:solidFill>
                <a:latin typeface="EYInterstate" panose="02000503020000020004" pitchFamily="2" charset="0"/>
                <a:cs typeface="Arial" charset="0"/>
              </a:rPr>
              <a:t>Enhanced Employee Experience through Hyper-Personalization</a:t>
            </a:r>
          </a:p>
        </p:txBody>
      </p:sp>
      <p:sp>
        <p:nvSpPr>
          <p:cNvPr id="31" name="Abgerundetes Rechteck 35">
            <a:extLst>
              <a:ext uri="{FF2B5EF4-FFF2-40B4-BE49-F238E27FC236}">
                <a16:creationId xmlns:a16="http://schemas.microsoft.com/office/drawing/2014/main" id="{1DC660BC-E8B1-2B14-D080-DAE3DF9C9980}"/>
              </a:ext>
            </a:extLst>
          </p:cNvPr>
          <p:cNvSpPr/>
          <p:nvPr/>
        </p:nvSpPr>
        <p:spPr bwMode="gray">
          <a:xfrm>
            <a:off x="1209906" y="5535994"/>
            <a:ext cx="3030741" cy="1282422"/>
          </a:xfrm>
          <a:prstGeom prst="rect">
            <a:avLst/>
          </a:prstGeom>
          <a:solidFill>
            <a:srgbClr val="336E4C"/>
          </a:solidFill>
          <a:ln w="12700" cap="flat" cmpd="sng" algn="ctr">
            <a:solidFill>
              <a:srgbClr val="E05848"/>
            </a:solidFill>
            <a:prstDash val="solid"/>
            <a:miter lim="800000"/>
            <a:headEnd/>
            <a:tailEnd/>
          </a:ln>
          <a:effectLst/>
        </p:spPr>
        <p:txBody>
          <a:bodyPr lIns="640080" tIns="72000" rIns="108000" bIns="72000" anchor="ctr"/>
          <a:lstStyle/>
          <a:p>
            <a:pPr marL="0" marR="0" lvl="0" indent="-190500" algn="l" defTabSz="801688" rtl="0" eaLnBrk="0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Arial" charset="0"/>
            </a:endParaRPr>
          </a:p>
        </p:txBody>
      </p:sp>
      <p:sp>
        <p:nvSpPr>
          <p:cNvPr id="32" name="Ellipse 33">
            <a:extLst>
              <a:ext uri="{FF2B5EF4-FFF2-40B4-BE49-F238E27FC236}">
                <a16:creationId xmlns:a16="http://schemas.microsoft.com/office/drawing/2014/main" id="{8DA06C6A-C03D-6E01-EC48-AB7794D41A6A}"/>
              </a:ext>
            </a:extLst>
          </p:cNvPr>
          <p:cNvSpPr/>
          <p:nvPr/>
        </p:nvSpPr>
        <p:spPr bwMode="gray">
          <a:xfrm>
            <a:off x="491812" y="5566506"/>
            <a:ext cx="1103126" cy="102973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9202F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t>7</a:t>
            </a:r>
          </a:p>
        </p:txBody>
      </p:sp>
      <p:sp>
        <p:nvSpPr>
          <p:cNvPr id="33" name="Rad 1">
            <a:extLst>
              <a:ext uri="{FF2B5EF4-FFF2-40B4-BE49-F238E27FC236}">
                <a16:creationId xmlns:a16="http://schemas.microsoft.com/office/drawing/2014/main" id="{1DF99A43-B307-9B7B-810B-72132CF51C6B}"/>
              </a:ext>
            </a:extLst>
          </p:cNvPr>
          <p:cNvSpPr/>
          <p:nvPr/>
        </p:nvSpPr>
        <p:spPr bwMode="gray">
          <a:xfrm>
            <a:off x="356463" y="5441843"/>
            <a:ext cx="1373823" cy="1282422"/>
          </a:xfrm>
          <a:prstGeom prst="donut">
            <a:avLst>
              <a:gd name="adj" fmla="val 11326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34" name="Abgerundetes Rechteck 35">
            <a:extLst>
              <a:ext uri="{FF2B5EF4-FFF2-40B4-BE49-F238E27FC236}">
                <a16:creationId xmlns:a16="http://schemas.microsoft.com/office/drawing/2014/main" id="{9179CE61-DD86-DD37-6056-71E761E498AB}"/>
              </a:ext>
            </a:extLst>
          </p:cNvPr>
          <p:cNvSpPr/>
          <p:nvPr/>
        </p:nvSpPr>
        <p:spPr bwMode="gray">
          <a:xfrm>
            <a:off x="5194097" y="5535994"/>
            <a:ext cx="2842386" cy="1091244"/>
          </a:xfrm>
          <a:prstGeom prst="rect">
            <a:avLst/>
          </a:prstGeom>
          <a:solidFill>
            <a:srgbClr val="336E4C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lIns="640080" tIns="72000" rIns="108000" bIns="72000" anchor="ctr"/>
          <a:lstStyle/>
          <a:p>
            <a:pPr indent="-190500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US" kern="0" dirty="0">
                <a:solidFill>
                  <a:prstClr val="white"/>
                </a:solidFill>
                <a:latin typeface="EYInterstate" panose="02000503020000020004" pitchFamily="2" charset="0"/>
                <a:cs typeface="Arial" charset="0"/>
              </a:rPr>
              <a:t>Diversity, Equity, and Inclusion (DE&amp;I): </a:t>
            </a:r>
          </a:p>
        </p:txBody>
      </p:sp>
      <p:sp>
        <p:nvSpPr>
          <p:cNvPr id="35" name="Ellipse 33">
            <a:extLst>
              <a:ext uri="{FF2B5EF4-FFF2-40B4-BE49-F238E27FC236}">
                <a16:creationId xmlns:a16="http://schemas.microsoft.com/office/drawing/2014/main" id="{E2FB5C48-5A2A-96CC-34E8-E8CBD4F8F9D8}"/>
              </a:ext>
            </a:extLst>
          </p:cNvPr>
          <p:cNvSpPr/>
          <p:nvPr/>
        </p:nvSpPr>
        <p:spPr bwMode="gray">
          <a:xfrm>
            <a:off x="4511345" y="5597503"/>
            <a:ext cx="1103126" cy="102973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9202F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t>8</a:t>
            </a:r>
          </a:p>
        </p:txBody>
      </p:sp>
      <p:sp>
        <p:nvSpPr>
          <p:cNvPr id="36" name="Rad 1">
            <a:extLst>
              <a:ext uri="{FF2B5EF4-FFF2-40B4-BE49-F238E27FC236}">
                <a16:creationId xmlns:a16="http://schemas.microsoft.com/office/drawing/2014/main" id="{9FD8CA2C-E88C-A225-5D66-2A0A75C0B8DF}"/>
              </a:ext>
            </a:extLst>
          </p:cNvPr>
          <p:cNvSpPr/>
          <p:nvPr/>
        </p:nvSpPr>
        <p:spPr bwMode="gray">
          <a:xfrm>
            <a:off x="4375997" y="5472840"/>
            <a:ext cx="1373823" cy="1282422"/>
          </a:xfrm>
          <a:prstGeom prst="donut">
            <a:avLst>
              <a:gd name="adj" fmla="val 11326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37" name="Abgerundetes Rechteck 35">
            <a:extLst>
              <a:ext uri="{FF2B5EF4-FFF2-40B4-BE49-F238E27FC236}">
                <a16:creationId xmlns:a16="http://schemas.microsoft.com/office/drawing/2014/main" id="{F341EB67-64FA-B00C-D79A-344F116F1854}"/>
              </a:ext>
            </a:extLst>
          </p:cNvPr>
          <p:cNvSpPr/>
          <p:nvPr/>
        </p:nvSpPr>
        <p:spPr bwMode="gray">
          <a:xfrm>
            <a:off x="9264590" y="5259778"/>
            <a:ext cx="2817186" cy="1095206"/>
          </a:xfrm>
          <a:prstGeom prst="rect">
            <a:avLst/>
          </a:prstGeom>
          <a:solidFill>
            <a:srgbClr val="336E4C"/>
          </a:solidFill>
          <a:ln w="12700" cap="flat" cmpd="sng" algn="ctr">
            <a:solidFill>
              <a:srgbClr val="E05848"/>
            </a:solidFill>
            <a:prstDash val="solid"/>
            <a:miter lim="800000"/>
            <a:headEnd/>
            <a:tailEnd/>
          </a:ln>
          <a:effectLst/>
        </p:spPr>
        <p:txBody>
          <a:bodyPr lIns="640080" tIns="72000" rIns="108000" bIns="72000" anchor="ctr"/>
          <a:lstStyle/>
          <a:p>
            <a:pPr marL="0" marR="0" lvl="0" indent="-190500" algn="l" defTabSz="801688" rtl="0" eaLnBrk="0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Arial" charset="0"/>
            </a:endParaRPr>
          </a:p>
        </p:txBody>
      </p:sp>
      <p:sp>
        <p:nvSpPr>
          <p:cNvPr id="38" name="Ellipse 33">
            <a:extLst>
              <a:ext uri="{FF2B5EF4-FFF2-40B4-BE49-F238E27FC236}">
                <a16:creationId xmlns:a16="http://schemas.microsoft.com/office/drawing/2014/main" id="{A58AEB4B-0833-5C2A-1105-ACC693A8A34C}"/>
              </a:ext>
            </a:extLst>
          </p:cNvPr>
          <p:cNvSpPr/>
          <p:nvPr/>
        </p:nvSpPr>
        <p:spPr bwMode="gray">
          <a:xfrm>
            <a:off x="8519590" y="5559052"/>
            <a:ext cx="1103126" cy="102973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9202F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rPr>
              <a:t>9</a:t>
            </a:r>
          </a:p>
        </p:txBody>
      </p:sp>
      <p:sp>
        <p:nvSpPr>
          <p:cNvPr id="39" name="Rad 1">
            <a:extLst>
              <a:ext uri="{FF2B5EF4-FFF2-40B4-BE49-F238E27FC236}">
                <a16:creationId xmlns:a16="http://schemas.microsoft.com/office/drawing/2014/main" id="{25F3C1E3-E5B1-A919-CDB9-0D51EB44167C}"/>
              </a:ext>
            </a:extLst>
          </p:cNvPr>
          <p:cNvSpPr/>
          <p:nvPr/>
        </p:nvSpPr>
        <p:spPr bwMode="gray">
          <a:xfrm>
            <a:off x="8384242" y="5434389"/>
            <a:ext cx="1373823" cy="1282422"/>
          </a:xfrm>
          <a:prstGeom prst="donut">
            <a:avLst>
              <a:gd name="adj" fmla="val 11326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0E92C1A-3FB7-01C3-9914-31E3A9F3F50A}"/>
              </a:ext>
            </a:extLst>
          </p:cNvPr>
          <p:cNvSpPr/>
          <p:nvPr/>
        </p:nvSpPr>
        <p:spPr>
          <a:xfrm>
            <a:off x="1730286" y="5650109"/>
            <a:ext cx="2549963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90500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US" kern="0" dirty="0">
                <a:solidFill>
                  <a:prstClr val="white"/>
                </a:solidFill>
                <a:latin typeface="EYInterstate" panose="02000503020000020004" pitchFamily="2" charset="0"/>
                <a:cs typeface="Arial" charset="0"/>
              </a:rPr>
              <a:t>Integration of Virtual and Augmented Reality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3AD651-33CB-D2CE-8FCC-C8BE05E57148}"/>
              </a:ext>
            </a:extLst>
          </p:cNvPr>
          <p:cNvSpPr txBox="1"/>
          <p:nvPr/>
        </p:nvSpPr>
        <p:spPr>
          <a:xfrm>
            <a:off x="5885170" y="6647575"/>
            <a:ext cx="2834366" cy="193899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US" sz="1200" dirty="0">
                <a:solidFill>
                  <a:schemeClr val="bg1"/>
                </a:solidFill>
              </a:rPr>
              <a:t>Source: EY, Gartner, PeopleHR.com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F76285A-B9DC-1068-8685-98A59AD3538E}"/>
              </a:ext>
            </a:extLst>
          </p:cNvPr>
          <p:cNvSpPr/>
          <p:nvPr/>
        </p:nvSpPr>
        <p:spPr>
          <a:xfrm>
            <a:off x="9893413" y="5368959"/>
            <a:ext cx="253704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190500" defTabSz="801688" eaLnBrk="0" fontAlgn="auto" hangingPunct="0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>
                <a:srgbClr val="969696"/>
              </a:buClr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white"/>
                </a:solidFill>
                <a:latin typeface="EYInterstate" panose="02000503020000020004" pitchFamily="2" charset="0"/>
                <a:cs typeface="Arial" charset="0"/>
              </a:rPr>
              <a:t>Adaptation to Distributed Workforce Models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CC33DA9-4DC9-2085-1FD9-032BDAEB1CEE}"/>
              </a:ext>
            </a:extLst>
          </p:cNvPr>
          <p:cNvSpPr txBox="1"/>
          <p:nvPr/>
        </p:nvSpPr>
        <p:spPr>
          <a:xfrm>
            <a:off x="6020520" y="6654951"/>
            <a:ext cx="2531334" cy="195310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US" sz="1200" dirty="0"/>
              <a:t>Source: EY, Gartner, PeopleHR.com</a:t>
            </a:r>
          </a:p>
        </p:txBody>
      </p:sp>
      <p:sp>
        <p:nvSpPr>
          <p:cNvPr id="45" name="Rad 1">
            <a:extLst>
              <a:ext uri="{FF2B5EF4-FFF2-40B4-BE49-F238E27FC236}">
                <a16:creationId xmlns:a16="http://schemas.microsoft.com/office/drawing/2014/main" id="{319CEA0B-08EA-95D1-32EB-DCDF1AB90800}"/>
              </a:ext>
            </a:extLst>
          </p:cNvPr>
          <p:cNvSpPr/>
          <p:nvPr/>
        </p:nvSpPr>
        <p:spPr bwMode="gray">
          <a:xfrm>
            <a:off x="21475" y="3647463"/>
            <a:ext cx="1373823" cy="1282422"/>
          </a:xfrm>
          <a:prstGeom prst="donut">
            <a:avLst>
              <a:gd name="adj" fmla="val 11326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4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C4EFD-9F77-C056-2582-17E3BE3C3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118F6C9-9EF2-2859-3B68-0688E0AD1C2A}"/>
              </a:ext>
            </a:extLst>
          </p:cNvPr>
          <p:cNvSpPr txBox="1">
            <a:spLocks/>
          </p:cNvSpPr>
          <p:nvPr/>
        </p:nvSpPr>
        <p:spPr>
          <a:xfrm>
            <a:off x="445710" y="270862"/>
            <a:ext cx="6915671" cy="5232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Shaping the Next Generation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3904A8-6119-A0DD-A69B-E7CAE6588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224A5C-6AF3-D80D-0942-B74E837DF059}"/>
              </a:ext>
            </a:extLst>
          </p:cNvPr>
          <p:cNvSpPr txBox="1">
            <a:spLocks/>
          </p:cNvSpPr>
          <p:nvPr/>
        </p:nvSpPr>
        <p:spPr bwMode="auto">
          <a:xfrm>
            <a:off x="198258" y="1113953"/>
            <a:ext cx="11795483" cy="5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000"/>
              </a:spcAft>
              <a:buChar char="•"/>
              <a:defRPr sz="1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3538" indent="-18732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000"/>
              </a:spcAft>
              <a:buChar char="–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62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000"/>
              </a:spcAft>
              <a:buFont typeface="MLC Body Copy" pitchFamily="18" charset="0"/>
              <a:buChar char="&gt;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571500" marR="0" lvl="0" indent="-34290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Embrace AI and Digital Colleagues for Efficiency</a:t>
            </a:r>
          </a:p>
          <a:p>
            <a:pPr marL="758825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FF"/>
                </a:highlight>
                <a:uLnTx/>
                <a:uFillTx/>
                <a:latin typeface="Arial" pitchFamily="34" charset="0"/>
                <a:ea typeface="+mn-ea"/>
                <a:cs typeface="Times New Roman" panose="02020603050405020304" pitchFamily="18" charset="0"/>
              </a:rPr>
              <a:t>Adopt AI-powered automation for routine tasks</a:t>
            </a:r>
          </a:p>
          <a:p>
            <a:pPr marL="758825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FF"/>
                </a:highlight>
                <a:uLnTx/>
                <a:uFillTx/>
                <a:latin typeface="Arial" pitchFamily="34" charset="0"/>
                <a:ea typeface="+mn-ea"/>
                <a:cs typeface="Times New Roman" panose="02020603050405020304" pitchFamily="18" charset="0"/>
              </a:rPr>
              <a:t>Upskill employees to work alongside AI, focusing on high-value activities like risk assessment and advisory services.  </a:t>
            </a:r>
          </a:p>
          <a:p>
            <a:pPr marL="758825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FF"/>
                </a:highlight>
                <a:uLnTx/>
                <a:uFillTx/>
                <a:latin typeface="Arial" pitchFamily="34" charset="0"/>
                <a:ea typeface="+mn-ea"/>
                <a:cs typeface="Times New Roman" panose="02020603050405020304" pitchFamily="18" charset="0"/>
              </a:rPr>
              <a:t>Leverage AI-driven analytics to optimize HR functions such as recruitment, engagement, and retention. </a:t>
            </a:r>
          </a:p>
          <a:p>
            <a:pPr marL="5715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>
                <a:latin typeface="Aptos" panose="020B0004020202020204" pitchFamily="34" charset="0"/>
              </a:rPr>
              <a:t>Leverage Fractional Leadership for Agility </a:t>
            </a:r>
          </a:p>
          <a:p>
            <a:pPr marL="758825" marR="0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333333"/>
                </a:solidFill>
                <a:highlight>
                  <a:srgbClr val="FFFFFF"/>
                </a:highlight>
                <a:latin typeface="Arial" pitchFamily="34" charset="0"/>
                <a:cs typeface="Times New Roman" panose="02020603050405020304" pitchFamily="18" charset="0"/>
              </a:rPr>
              <a:t>Hire fractional executives or interim leaders with specialized expertise</a:t>
            </a:r>
          </a:p>
          <a:p>
            <a:pPr marL="758825" marR="0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333333"/>
                </a:solidFill>
                <a:highlight>
                  <a:srgbClr val="FFFFFF"/>
                </a:highlight>
                <a:latin typeface="Arial" pitchFamily="34" charset="0"/>
                <a:cs typeface="Times New Roman" panose="02020603050405020304" pitchFamily="18" charset="0"/>
              </a:rPr>
              <a:t>Use a flexible leadership model to bring in expertise when needed, without long-term cost commitments.  </a:t>
            </a:r>
          </a:p>
          <a:p>
            <a:pPr marL="758825" marR="0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333333"/>
                </a:solidFill>
                <a:highlight>
                  <a:srgbClr val="FFFFFF"/>
                </a:highlight>
                <a:latin typeface="Arial" pitchFamily="34" charset="0"/>
                <a:cs typeface="Times New Roman" panose="02020603050405020304" pitchFamily="18" charset="0"/>
              </a:rPr>
              <a:t> Establish a network of fractional advisors,  who can provide on-demand leadership for innovation and transformation projects.  </a:t>
            </a:r>
          </a:p>
          <a:p>
            <a:pPr marL="5715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>
                <a:latin typeface="Aptos" panose="020B0004020202020204" pitchFamily="34" charset="0"/>
              </a:rPr>
              <a:t>Create Hyper-Personalized Employee Experiences</a:t>
            </a:r>
          </a:p>
          <a:p>
            <a:pPr marL="758825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333333"/>
                </a:solidFill>
                <a:highlight>
                  <a:srgbClr val="FFFFFF"/>
                </a:highlight>
                <a:latin typeface="Arial" pitchFamily="34" charset="0"/>
                <a:cs typeface="Times New Roman" panose="02020603050405020304" pitchFamily="18" charset="0"/>
              </a:rPr>
              <a:t>Personalize career paths, benefits, and learning opportunities based on employee data.  </a:t>
            </a:r>
          </a:p>
          <a:p>
            <a:pPr marL="758825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333333"/>
                </a:solidFill>
                <a:highlight>
                  <a:srgbClr val="FFFFFF"/>
                </a:highlight>
                <a:latin typeface="Arial" pitchFamily="34" charset="0"/>
                <a:cs typeface="Times New Roman" panose="02020603050405020304" pitchFamily="18" charset="0"/>
              </a:rPr>
              <a:t> Offer customized wellness and financial benefits to enhance job satisfaction </a:t>
            </a:r>
          </a:p>
          <a:p>
            <a:pPr marL="758825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333333"/>
                </a:solidFill>
                <a:highlight>
                  <a:srgbClr val="FFFFFF"/>
                </a:highlight>
                <a:latin typeface="Arial" pitchFamily="34" charset="0"/>
                <a:cs typeface="Times New Roman" panose="02020603050405020304" pitchFamily="18" charset="0"/>
              </a:rPr>
              <a:t>Provide tailored hybrid work models, giving employees flexibility while maintaining compliance and productivity.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 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algn="just"/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58825" marR="0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333333"/>
              </a:solidFill>
              <a:highlight>
                <a:srgbClr val="FFFFFF"/>
              </a:highlight>
              <a:latin typeface="Arial" pitchFamily="34" charset="0"/>
              <a:cs typeface="Times New Roman" panose="02020603050405020304" pitchFamily="18" charset="0"/>
            </a:endParaRPr>
          </a:p>
          <a:p>
            <a:pPr marL="758825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highlight>
                <a:srgbClr val="FFFFFF"/>
              </a:highlight>
              <a:uLnTx/>
              <a:uFillTx/>
              <a:latin typeface="Arial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66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2F57D6F-258F-1759-5B30-FAC384255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4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CB1611-99AE-244F-493E-C9AADFB1D93D}"/>
              </a:ext>
            </a:extLst>
          </p:cNvPr>
          <p:cNvSpPr txBox="1">
            <a:spLocks/>
          </p:cNvSpPr>
          <p:nvPr/>
        </p:nvSpPr>
        <p:spPr bwMode="auto">
          <a:xfrm>
            <a:off x="277647" y="1081364"/>
            <a:ext cx="11636705" cy="511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000"/>
              </a:spcAft>
              <a:buChar char="•"/>
              <a:defRPr sz="10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63538" indent="-18732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000"/>
              </a:spcAft>
              <a:buChar char="–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6213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000"/>
              </a:spcAft>
              <a:buFont typeface="MLC Body Copy" pitchFamily="18" charset="0"/>
              <a:buChar char="&gt;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5715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1800" b="1" dirty="0">
                <a:latin typeface="Aptos" panose="020B0004020202020204" pitchFamily="34" charset="0"/>
              </a:rPr>
              <a:t>Build a Culture of Continuous Learning &amp; Reskilling</a:t>
            </a:r>
          </a:p>
          <a:p>
            <a:pPr marL="758825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333333"/>
                </a:solidFill>
                <a:highlight>
                  <a:srgbClr val="FFFFFF"/>
                </a:highlight>
                <a:latin typeface="Arial" pitchFamily="34" charset="0"/>
                <a:cs typeface="Times New Roman" panose="02020603050405020304" pitchFamily="18" charset="0"/>
              </a:rPr>
              <a:t>Develop internal training programmes.  </a:t>
            </a:r>
          </a:p>
          <a:p>
            <a:pPr marL="758825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333333"/>
                </a:solidFill>
                <a:highlight>
                  <a:srgbClr val="FFFFFF"/>
                </a:highlight>
                <a:latin typeface="Arial" pitchFamily="34" charset="0"/>
                <a:cs typeface="Times New Roman" panose="02020603050405020304" pitchFamily="18" charset="0"/>
              </a:rPr>
              <a:t>Partner with stakeholders to provide employees with access to cutting-edge learning.  </a:t>
            </a:r>
          </a:p>
          <a:p>
            <a:pPr marL="758825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333333"/>
                </a:solidFill>
                <a:highlight>
                  <a:srgbClr val="FFFFFF"/>
                </a:highlight>
                <a:latin typeface="Arial" pitchFamily="34" charset="0"/>
                <a:cs typeface="Times New Roman" panose="02020603050405020304" pitchFamily="18" charset="0"/>
              </a:rPr>
              <a:t>Encourage microlearning and certification programmes for employees to stay ahead of market shifts.  </a:t>
            </a:r>
          </a:p>
          <a:p>
            <a:pPr marL="758825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333333"/>
              </a:solidFill>
              <a:highlight>
                <a:srgbClr val="FFFFFF"/>
              </a:highlight>
              <a:latin typeface="Arial" pitchFamily="34" charset="0"/>
              <a:cs typeface="Times New Roman" panose="02020603050405020304" pitchFamily="18" charset="0"/>
            </a:endParaRPr>
          </a:p>
          <a:p>
            <a:pPr marL="166687" marR="0" indent="-342900" algn="just">
              <a:buFont typeface="+mj-lt"/>
              <a:buAutoNum type="arabicPeriod" startAt="5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r>
              <a:rPr lang="en-US" sz="1800" dirty="0">
                <a:latin typeface="Aptos" panose="020B0004020202020204" pitchFamily="34" charset="0"/>
              </a:rPr>
              <a:t> </a:t>
            </a:r>
            <a:r>
              <a:rPr lang="en-US" sz="1800" b="1" dirty="0">
                <a:latin typeface="Aptos" panose="020B0004020202020204" pitchFamily="34" charset="0"/>
              </a:rPr>
              <a:t>Focus on agility, digital fluency, and ethical leadership  </a:t>
            </a:r>
          </a:p>
          <a:p>
            <a:pPr marL="758825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333333"/>
                </a:solidFill>
                <a:highlight>
                  <a:srgbClr val="FFFFFF"/>
                </a:highlight>
                <a:latin typeface="Arial" pitchFamily="34" charset="0"/>
                <a:cs typeface="Times New Roman" panose="02020603050405020304" pitchFamily="18" charset="0"/>
              </a:rPr>
              <a:t>Promote cross-functional leadership ensuring managers can lead teams across technology, compliance, and finance.  </a:t>
            </a:r>
          </a:p>
          <a:p>
            <a:pPr marL="758825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ptos" panose="020B0004020202020204" pitchFamily="34" charset="0"/>
              </a:rPr>
              <a:t>Redefine Leadership Development for the Digital Era</a:t>
            </a:r>
          </a:p>
          <a:p>
            <a:pPr marL="758825" marR="0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ptos" panose="020B0004020202020204" pitchFamily="34" charset="0"/>
              </a:rPr>
              <a:t>Use Data-Driven Workforce Planning</a:t>
            </a:r>
          </a:p>
          <a:p>
            <a:pPr marL="415925" marR="0" lvl="1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600" kern="0" dirty="0">
              <a:solidFill>
                <a:srgbClr val="333333"/>
              </a:solidFill>
              <a:highlight>
                <a:srgbClr val="FFFFFF"/>
              </a:highlight>
              <a:latin typeface="Arial" pitchFamily="34" charset="0"/>
              <a:cs typeface="Times New Roman" panose="02020603050405020304" pitchFamily="18" charset="0"/>
            </a:endParaRPr>
          </a:p>
          <a:p>
            <a:pPr marL="758825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sz="1800" b="1" dirty="0">
                <a:latin typeface="Aptos" panose="020B0004020202020204" pitchFamily="34" charset="0"/>
                <a:cs typeface="Arial" pitchFamily="34" charset="0"/>
              </a:rPr>
              <a:t>Leverage predictive analytics  to forecast hiring needs, talent shortages, and workforce shifts.</a:t>
            </a:r>
            <a:r>
              <a:rPr lang="en-US" sz="1600" kern="0" dirty="0">
                <a:solidFill>
                  <a:srgbClr val="333333"/>
                </a:solidFill>
                <a:highlight>
                  <a:srgbClr val="FFFFFF"/>
                </a:highlight>
                <a:latin typeface="Arial" pitchFamily="34" charset="0"/>
                <a:cs typeface="Times New Roman" panose="02020603050405020304" pitchFamily="18" charset="0"/>
              </a:rPr>
              <a:t>  </a:t>
            </a:r>
          </a:p>
          <a:p>
            <a:pPr marL="758825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333333"/>
                </a:solidFill>
                <a:highlight>
                  <a:srgbClr val="FFFFFF"/>
                </a:highlight>
                <a:latin typeface="Arial" pitchFamily="34" charset="0"/>
                <a:cs typeface="Times New Roman" panose="02020603050405020304" pitchFamily="18" charset="0"/>
              </a:rPr>
              <a:t>Use real-time employee sentiment analysis to identify engagement issues and address them before they escalate.  </a:t>
            </a:r>
          </a:p>
          <a:p>
            <a:pPr marL="758825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rgbClr val="333333"/>
                </a:solidFill>
                <a:highlight>
                  <a:srgbClr val="FFFFFF"/>
                </a:highlight>
                <a:latin typeface="Arial" pitchFamily="34" charset="0"/>
                <a:cs typeface="Times New Roman" panose="02020603050405020304" pitchFamily="18" charset="0"/>
              </a:rPr>
              <a:t>Implement skills-mapping AI to match internal talent with emerging roles.  </a:t>
            </a:r>
          </a:p>
          <a:p>
            <a:pPr marL="0" marR="0" indent="0" algn="just">
              <a:buNone/>
            </a:pP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58825" marR="0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kern="0" dirty="0">
              <a:solidFill>
                <a:srgbClr val="333333"/>
              </a:solidFill>
              <a:highlight>
                <a:srgbClr val="FFFFFF"/>
              </a:highlight>
              <a:latin typeface="Arial" pitchFamily="34" charset="0"/>
              <a:cs typeface="Times New Roman" panose="02020603050405020304" pitchFamily="18" charset="0"/>
            </a:endParaRPr>
          </a:p>
          <a:p>
            <a:pPr marL="758825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highlight>
                <a:srgbClr val="FFFFFF"/>
              </a:highlight>
              <a:uLnTx/>
              <a:uFillTx/>
              <a:latin typeface="Arial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7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A7D8-AF5F-0B98-6E17-09E0407C3601}"/>
              </a:ext>
            </a:extLst>
          </p:cNvPr>
          <p:cNvSpPr txBox="1">
            <a:spLocks/>
          </p:cNvSpPr>
          <p:nvPr/>
        </p:nvSpPr>
        <p:spPr>
          <a:xfrm>
            <a:off x="445710" y="270862"/>
            <a:ext cx="7636107" cy="5232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white"/>
                </a:solidFill>
                <a:latin typeface="Candara" panose="020E05020303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 Skills for Today +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8BE64F4-25DA-163A-8B69-73C3CF669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9AEE18-4D24-0B80-ABC4-2E3DE6248837}"/>
              </a:ext>
            </a:extLst>
          </p:cNvPr>
          <p:cNvGrpSpPr/>
          <p:nvPr/>
        </p:nvGrpSpPr>
        <p:grpSpPr>
          <a:xfrm>
            <a:off x="979180" y="2003406"/>
            <a:ext cx="9369984" cy="3942318"/>
            <a:chOff x="2221302" y="2077466"/>
            <a:chExt cx="7183955" cy="3027933"/>
          </a:xfrm>
          <a:solidFill>
            <a:srgbClr val="336E4C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A9E2D-C225-83DD-44F3-DE1F989CB3AA}"/>
                </a:ext>
              </a:extLst>
            </p:cNvPr>
            <p:cNvSpPr/>
            <p:nvPr/>
          </p:nvSpPr>
          <p:spPr>
            <a:xfrm>
              <a:off x="2221302" y="2554554"/>
              <a:ext cx="1920240" cy="1920240"/>
            </a:xfrm>
            <a:prstGeom prst="ellipse">
              <a:avLst/>
            </a:prstGeom>
            <a:grpFill/>
            <a:ln w="15875" cap="flat" cmpd="sng" algn="ctr">
              <a:solidFill>
                <a:srgbClr val="FFE600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0701848-82DE-9CCC-B715-15040AC944B8}"/>
                </a:ext>
              </a:extLst>
            </p:cNvPr>
            <p:cNvGrpSpPr/>
            <p:nvPr/>
          </p:nvGrpSpPr>
          <p:grpSpPr>
            <a:xfrm>
              <a:off x="2547889" y="2991637"/>
              <a:ext cx="1380207" cy="910634"/>
              <a:chOff x="899993" y="2484405"/>
              <a:chExt cx="1285519" cy="910634"/>
            </a:xfrm>
            <a:grpFill/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71DDB6B-13B5-63C5-2BF1-BAC895B0CE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1036" y="2484405"/>
                <a:ext cx="1164476" cy="360000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EYInterstate Light" panose="02000506000000020004" pitchFamily="2" charset="0"/>
                    <a:ea typeface="+mn-ea"/>
                    <a:cs typeface="+mn-cs"/>
                  </a:rPr>
                  <a:t>Communication Skills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YInterstate Light" panose="02000506000000020004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97D0C4A-C1D4-26C6-E522-0818C1ECA688}"/>
                  </a:ext>
                </a:extLst>
              </p:cNvPr>
              <p:cNvSpPr txBox="1"/>
              <p:nvPr/>
            </p:nvSpPr>
            <p:spPr>
              <a:xfrm>
                <a:off x="899993" y="3084201"/>
                <a:ext cx="1246211" cy="310838"/>
              </a:xfrm>
              <a:prstGeom prst="rect">
                <a:avLst/>
              </a:prstGeom>
              <a:grpFill/>
            </p:spPr>
            <p:txBody>
              <a:bodyPr wrap="square" lIns="91440" tIns="91440" rIns="91440" bIns="91440" rtlCol="0" anchor="ctr">
                <a:noAutofit/>
              </a:bodyPr>
              <a:lstStyle/>
              <a:p>
                <a:pPr>
                  <a:buClr>
                    <a:srgbClr val="FFE600"/>
                  </a:buClr>
                  <a:buSzPct val="70000"/>
                  <a:defRPr/>
                </a:pPr>
                <a:r>
                  <a:rPr lang="en-US" sz="1600" b="1" kern="0" dirty="0">
                    <a:solidFill>
                      <a:srgbClr val="FFFFFF"/>
                    </a:solidFill>
                    <a:latin typeface="EYInterstate Light" panose="02000506000000020004" pitchFamily="2" charset="0"/>
                  </a:rPr>
                  <a:t>Critical Thinking</a:t>
                </a:r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2AB5032-CDCF-1186-1E48-F8C41C330313}"/>
                </a:ext>
              </a:extLst>
            </p:cNvPr>
            <p:cNvSpPr/>
            <p:nvPr/>
          </p:nvSpPr>
          <p:spPr>
            <a:xfrm>
              <a:off x="3946527" y="2356993"/>
              <a:ext cx="2468880" cy="2468880"/>
            </a:xfrm>
            <a:prstGeom prst="ellipse">
              <a:avLst/>
            </a:prstGeom>
            <a:grpFill/>
            <a:ln w="15875" cap="flat" cmpd="sng" algn="ctr">
              <a:solidFill>
                <a:srgbClr val="00A3AE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C12DF99-8CA6-BC87-A3DB-07664BAF2F8E}"/>
                </a:ext>
              </a:extLst>
            </p:cNvPr>
            <p:cNvGrpSpPr/>
            <p:nvPr/>
          </p:nvGrpSpPr>
          <p:grpSpPr>
            <a:xfrm>
              <a:off x="4371926" y="2984716"/>
              <a:ext cx="1769901" cy="810280"/>
              <a:chOff x="2861517" y="2803561"/>
              <a:chExt cx="1769901" cy="810280"/>
            </a:xfrm>
            <a:grpFill/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6D7209-0F7C-FE00-D0E7-B1698063BD87}"/>
                  </a:ext>
                </a:extLst>
              </p:cNvPr>
              <p:cNvSpPr txBox="1"/>
              <p:nvPr/>
            </p:nvSpPr>
            <p:spPr>
              <a:xfrm>
                <a:off x="2861517" y="3312428"/>
                <a:ext cx="1732759" cy="301413"/>
              </a:xfrm>
              <a:prstGeom prst="rect">
                <a:avLst/>
              </a:prstGeom>
              <a:grpFill/>
            </p:spPr>
            <p:txBody>
              <a:bodyPr wrap="square" lIns="91440" tIns="91440" rIns="91440" bIns="9144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EYInterstate Light" panose="02000506000000020004" pitchFamily="2" charset="0"/>
                    <a:ea typeface="+mn-ea"/>
                    <a:cs typeface="+mn-cs"/>
                  </a:rPr>
                  <a:t>Teamwork &amp; Collaboration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FDFE01B-35F8-CF33-987D-286C5D7B3A02}"/>
                  </a:ext>
                </a:extLst>
              </p:cNvPr>
              <p:cNvSpPr txBox="1"/>
              <p:nvPr/>
            </p:nvSpPr>
            <p:spPr>
              <a:xfrm>
                <a:off x="2883760" y="2803561"/>
                <a:ext cx="1747658" cy="300509"/>
              </a:xfrm>
              <a:prstGeom prst="rect">
                <a:avLst/>
              </a:prstGeom>
              <a:grpFill/>
            </p:spPr>
            <p:txBody>
              <a:bodyPr wrap="square" lIns="91440" tIns="91440" rIns="91440" bIns="91440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EYInterstate Light" panose="02000506000000020004" pitchFamily="2" charset="0"/>
                    <a:ea typeface="+mn-ea"/>
                    <a:cs typeface="+mn-cs"/>
                  </a:rPr>
                  <a:t>Adaptability and Flexibility</a:t>
                </a: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CB9965-1C5F-ABF3-78C7-6112E47440DF}"/>
                </a:ext>
              </a:extLst>
            </p:cNvPr>
            <p:cNvSpPr/>
            <p:nvPr/>
          </p:nvSpPr>
          <p:spPr>
            <a:xfrm>
              <a:off x="6240315" y="2077466"/>
              <a:ext cx="3164942" cy="3027933"/>
            </a:xfrm>
            <a:prstGeom prst="ellipse">
              <a:avLst/>
            </a:prstGeom>
            <a:grpFill/>
            <a:ln w="158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765647D-520D-D3E7-3B08-6311B4A69ED1}"/>
                </a:ext>
              </a:extLst>
            </p:cNvPr>
            <p:cNvGrpSpPr/>
            <p:nvPr/>
          </p:nvGrpSpPr>
          <p:grpSpPr>
            <a:xfrm>
              <a:off x="6744805" y="2583316"/>
              <a:ext cx="2190554" cy="1680786"/>
              <a:chOff x="4863871" y="2582248"/>
              <a:chExt cx="2040273" cy="1680786"/>
            </a:xfrm>
            <a:grpFill/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553001-90B0-5FCC-0840-2F55734D5536}"/>
                  </a:ext>
                </a:extLst>
              </p:cNvPr>
              <p:cNvSpPr txBox="1"/>
              <p:nvPr/>
            </p:nvSpPr>
            <p:spPr>
              <a:xfrm>
                <a:off x="4926373" y="2582248"/>
                <a:ext cx="1970334" cy="292446"/>
              </a:xfrm>
              <a:prstGeom prst="rect">
                <a:avLst/>
              </a:prstGeom>
              <a:grpFill/>
            </p:spPr>
            <p:txBody>
              <a:bodyPr wrap="square" lIns="91440" tIns="91440" rIns="91440" bIns="9144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EYInterstate Light" panose="02000506000000020004" pitchFamily="2" charset="0"/>
                    <a:ea typeface="+mn-ea"/>
                    <a:cs typeface="+mn-cs"/>
                  </a:rPr>
                  <a:t>Stakeholder Management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YInterstate Light" panose="02000506000000020004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1B7C0A-6057-9A2E-AA3E-20103EBFDE49}"/>
                  </a:ext>
                </a:extLst>
              </p:cNvPr>
              <p:cNvSpPr txBox="1"/>
              <p:nvPr/>
            </p:nvSpPr>
            <p:spPr>
              <a:xfrm>
                <a:off x="5076431" y="3228017"/>
                <a:ext cx="1827713" cy="292446"/>
              </a:xfrm>
              <a:prstGeom prst="rect">
                <a:avLst/>
              </a:prstGeom>
              <a:grpFill/>
            </p:spPr>
            <p:txBody>
              <a:bodyPr wrap="square" lIns="91440" tIns="91440" rIns="91440" bIns="91440" rtlCol="0" anchor="ctr">
                <a:noAutofit/>
              </a:bodyPr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 kumimoji="0" sz="1600" b="1" i="0" u="none" strike="noStrike" kern="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EYInterstate Light" panose="02000506000000020004" pitchFamily="2" charset="0"/>
                  </a:defRPr>
                </a:lvl1pPr>
              </a:lstStyle>
              <a:p>
                <a:r>
                  <a:rPr lang="en-US" dirty="0"/>
                  <a:t>Emotional Intelligence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32D95C-82B4-03B2-6A5F-B398B6699814}"/>
                  </a:ext>
                </a:extLst>
              </p:cNvPr>
              <p:cNvSpPr txBox="1"/>
              <p:nvPr/>
            </p:nvSpPr>
            <p:spPr>
              <a:xfrm>
                <a:off x="4863871" y="3628016"/>
                <a:ext cx="1906844" cy="293220"/>
              </a:xfrm>
              <a:prstGeom prst="rect">
                <a:avLst/>
              </a:prstGeom>
              <a:grpFill/>
            </p:spPr>
            <p:txBody>
              <a:bodyPr wrap="square" lIns="91440" tIns="91440" rIns="91440" bIns="91440" rtlCol="0" anchor="ctr">
                <a:noAutofit/>
              </a:bodyPr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 kumimoji="0" sz="1600" b="1" i="0" u="none" strike="noStrike" kern="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EYInterstate Light" panose="02000506000000020004" pitchFamily="2" charset="0"/>
                  </a:defRPr>
                </a:lvl1pPr>
              </a:lstStyle>
              <a:p>
                <a:r>
                  <a:rPr lang="en-US" dirty="0"/>
                  <a:t>Data Analysis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C72C43-58DC-3C39-B3D8-3F0B4C5B0C64}"/>
                  </a:ext>
                </a:extLst>
              </p:cNvPr>
              <p:cNvSpPr txBox="1"/>
              <p:nvPr/>
            </p:nvSpPr>
            <p:spPr>
              <a:xfrm>
                <a:off x="4989863" y="3970588"/>
                <a:ext cx="1906844" cy="292446"/>
              </a:xfrm>
              <a:prstGeom prst="rect">
                <a:avLst/>
              </a:prstGeom>
              <a:grpFill/>
            </p:spPr>
            <p:txBody>
              <a:bodyPr wrap="square" lIns="91440" tIns="91440" rIns="91440" bIns="91440" rtlCol="0" anchor="ctr">
                <a:noAutofit/>
              </a:bodyPr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 kumimoji="0" sz="1600" b="1" i="0" u="none" strike="noStrike" kern="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EYInterstate Light" panose="02000506000000020004" pitchFamily="2" charset="0"/>
                  </a:defRPr>
                </a:lvl1pPr>
              </a:lstStyle>
              <a:p>
                <a:r>
                  <a:rPr lang="en-US" dirty="0"/>
                  <a:t>Digital and AI Literacy</a:t>
                </a:r>
              </a:p>
            </p:txBody>
          </p:sp>
        </p:grp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486709-5131-5E52-2BE2-0FACA003467A}"/>
              </a:ext>
            </a:extLst>
          </p:cNvPr>
          <p:cNvCxnSpPr/>
          <p:nvPr/>
        </p:nvCxnSpPr>
        <p:spPr>
          <a:xfrm flipH="1">
            <a:off x="1558881" y="1594341"/>
            <a:ext cx="14302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none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9C1D8F-2939-9B03-8CE8-735552BF5543}"/>
              </a:ext>
            </a:extLst>
          </p:cNvPr>
          <p:cNvCxnSpPr/>
          <p:nvPr/>
        </p:nvCxnSpPr>
        <p:spPr>
          <a:xfrm flipH="1">
            <a:off x="8918926" y="1645141"/>
            <a:ext cx="143023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tailEnd type="non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433F595-CE23-840C-A6EE-837762EFA10B}"/>
              </a:ext>
            </a:extLst>
          </p:cNvPr>
          <p:cNvSpPr txBox="1"/>
          <p:nvPr/>
        </p:nvSpPr>
        <p:spPr>
          <a:xfrm>
            <a:off x="2274000" y="1412055"/>
            <a:ext cx="7360045" cy="41260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7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Are you future ready?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2B5D30-233D-F79A-4C0A-6B90F6D71273}"/>
              </a:ext>
            </a:extLst>
          </p:cNvPr>
          <p:cNvSpPr txBox="1"/>
          <p:nvPr/>
        </p:nvSpPr>
        <p:spPr>
          <a:xfrm>
            <a:off x="3896897" y="4518258"/>
            <a:ext cx="1894621" cy="392435"/>
          </a:xfrm>
          <a:prstGeom prst="rect">
            <a:avLst/>
          </a:prstGeom>
          <a:solidFill>
            <a:srgbClr val="336E4C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Problem Solving Skills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AEC1E9-F461-F341-2E46-A39714DD451A}"/>
              </a:ext>
            </a:extLst>
          </p:cNvPr>
          <p:cNvSpPr txBox="1"/>
          <p:nvPr/>
        </p:nvSpPr>
        <p:spPr>
          <a:xfrm>
            <a:off x="256959" y="1872311"/>
            <a:ext cx="2366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ptos" panose="020B0004020202020204" pitchFamily="34" charset="0"/>
              </a:rPr>
              <a:t>Succession Planning</a:t>
            </a:r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B47FA7-9278-FAFD-0A94-40DFC3984BC1}"/>
              </a:ext>
            </a:extLst>
          </p:cNvPr>
          <p:cNvSpPr txBox="1"/>
          <p:nvPr/>
        </p:nvSpPr>
        <p:spPr>
          <a:xfrm>
            <a:off x="560847" y="5646934"/>
            <a:ext cx="4408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Aptos" panose="020B0004020202020204" pitchFamily="34" charset="0"/>
              </a:rPr>
              <a:t>Continuous Learning &amp; Upskilling – Certifications (CIPM, CIPD, CPHR, SHRM, HRCI), workshops, and courses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28E0DB-CDE2-A150-E24A-4EDE5BB2EE5B}"/>
              </a:ext>
            </a:extLst>
          </p:cNvPr>
          <p:cNvSpPr txBox="1"/>
          <p:nvPr/>
        </p:nvSpPr>
        <p:spPr>
          <a:xfrm>
            <a:off x="8501264" y="1632885"/>
            <a:ext cx="344690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15925" marR="0" lvl="1" algn="just" eaLnBrk="0" fontAlgn="base" hangingPunct="0">
              <a:lnSpc>
                <a:spcPct val="150000"/>
              </a:lnSpc>
              <a:defRPr/>
            </a:pPr>
            <a:r>
              <a:rPr lang="en-US" b="1" dirty="0">
                <a:latin typeface="Aptos" panose="020B0004020202020204" pitchFamily="34" charset="0"/>
              </a:rPr>
              <a:t>Cross-Functional Exposure</a:t>
            </a:r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6F9360-70C4-393E-977B-98E635A62C6B}"/>
              </a:ext>
            </a:extLst>
          </p:cNvPr>
          <p:cNvSpPr txBox="1"/>
          <p:nvPr/>
        </p:nvSpPr>
        <p:spPr>
          <a:xfrm>
            <a:off x="7655374" y="5866857"/>
            <a:ext cx="4052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ptos" panose="020B0004020202020204" pitchFamily="34" charset="0"/>
              </a:rPr>
              <a:t>Mentorship &amp; Coaching Programmes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511DF5-DCDD-1A93-EA9C-1E6DB5D9CEB4}"/>
              </a:ext>
            </a:extLst>
          </p:cNvPr>
          <p:cNvSpPr txBox="1"/>
          <p:nvPr/>
        </p:nvSpPr>
        <p:spPr>
          <a:xfrm>
            <a:off x="6966681" y="3122034"/>
            <a:ext cx="2759186" cy="380760"/>
          </a:xfrm>
          <a:prstGeom prst="rect">
            <a:avLst/>
          </a:prstGeom>
          <a:solidFill>
            <a:srgbClr val="336E4C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Crisis Management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869F22-6E0D-B950-4AC2-967AF85BEF11}"/>
              </a:ext>
            </a:extLst>
          </p:cNvPr>
          <p:cNvSpPr txBox="1"/>
          <p:nvPr/>
        </p:nvSpPr>
        <p:spPr>
          <a:xfrm>
            <a:off x="7011134" y="5079283"/>
            <a:ext cx="2670276" cy="380760"/>
          </a:xfrm>
          <a:prstGeom prst="rect">
            <a:avLst/>
          </a:prstGeom>
          <a:solidFill>
            <a:srgbClr val="336E4C"/>
          </a:solidFill>
        </p:spPr>
        <p:txBody>
          <a:bodyPr wrap="square" lIns="91440" tIns="91440" rIns="91440" bIns="91440" rtlCol="0" anchor="ctr"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70000"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</a:defRPr>
            </a:lvl1pPr>
          </a:lstStyle>
          <a:p>
            <a:r>
              <a:rPr lang="en-US" dirty="0"/>
              <a:t>Legal and Compliance Proficiency</a:t>
            </a:r>
          </a:p>
        </p:txBody>
      </p:sp>
    </p:spTree>
    <p:extLst>
      <p:ext uri="{BB962C8B-B14F-4D97-AF65-F5344CB8AC3E}">
        <p14:creationId xmlns:p14="http://schemas.microsoft.com/office/powerpoint/2010/main" val="271269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633A-A26A-637C-C71B-B4BC83D26324}"/>
              </a:ext>
            </a:extLst>
          </p:cNvPr>
          <p:cNvSpPr txBox="1">
            <a:spLocks/>
          </p:cNvSpPr>
          <p:nvPr/>
        </p:nvSpPr>
        <p:spPr>
          <a:xfrm>
            <a:off x="445710" y="270862"/>
            <a:ext cx="7636107" cy="5232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white"/>
                </a:solidFill>
                <a:latin typeface="Candara" panose="020E05020303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Making HR Sustainable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AB434AD-AB00-E91E-0240-AADF4F1898A9}"/>
              </a:ext>
            </a:extLst>
          </p:cNvPr>
          <p:cNvSpPr txBox="1"/>
          <p:nvPr/>
        </p:nvSpPr>
        <p:spPr>
          <a:xfrm>
            <a:off x="922724" y="1193114"/>
            <a:ext cx="10716006" cy="55247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ED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YInterstate" panose="0200050302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olatile 			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YInterstate" panose="0200050302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elocity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ED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YInterstate" panose="0200050302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ncertain 		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YInterstate" panose="0200050302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northodox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ED0000"/>
              </a:buClr>
              <a:buFont typeface="Wingdings" panose="05000000000000000000" pitchFamily="2" charset="2"/>
              <a:buChar char="Ø"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YInterstate" panose="0200050302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omplex 			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4000" b="1" dirty="0" err="1">
                <a:solidFill>
                  <a:srgbClr val="00B050"/>
                </a:solidFill>
                <a:latin typeface="EYInterstate" panose="0200050302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ocreate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EYInterstate" panose="0200050302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ED0000"/>
              </a:buClr>
              <a:buFont typeface="Wingdings" panose="05000000000000000000" pitchFamily="2" charset="2"/>
              <a:buChar char="Ø"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YInterstate" panose="0200050302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mbiguous 		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EYInterstate" panose="0200050302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wesome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ED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EYInterstate" panose="0200050302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1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8475A85A-126C-4A0F-8976-95F20B36B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373" y="4271335"/>
            <a:ext cx="58352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474788">
              <a:spcBef>
                <a:spcPct val="20000"/>
              </a:spcBef>
              <a:buChar char="•"/>
              <a:defRPr sz="5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74788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74788"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747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74788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CIPM HOUSE, 1 CIPM Avenue,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Central Business District,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Alausa Ikeja Lagos,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Tel: 0810 558 8421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www.cipmnigeria.org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20DD0BFF-C7E9-41C6-A6ED-C698BDFF6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437" y="761486"/>
            <a:ext cx="6451126" cy="317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474788">
              <a:spcBef>
                <a:spcPct val="20000"/>
              </a:spcBef>
              <a:buChar char="•"/>
              <a:defRPr sz="5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74788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74788"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747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74788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2000"/>
              </a:lnSpc>
              <a:spcBef>
                <a:spcPct val="50000"/>
              </a:spcBef>
              <a:buFontTx/>
              <a:buNone/>
            </a:pPr>
            <a:r>
              <a:rPr lang="en-US" altLang="en-US" sz="11500" b="1" dirty="0">
                <a:solidFill>
                  <a:schemeClr val="bg1"/>
                </a:solidFill>
                <a:latin typeface="Candara" panose="020E0502030303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69631545"/>
      </p:ext>
    </p:extLst>
  </p:cSld>
  <p:clrMapOvr>
    <a:masterClrMapping/>
  </p:clrMapOvr>
</p:sld>
</file>

<file path=ppt/theme/theme1.xml><?xml version="1.0" encoding="utf-8"?>
<a:theme xmlns:a="http://schemas.openxmlformats.org/drawingml/2006/main" name="update powerpoin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date powerpoint theme" id="{2C9A55C1-F079-4BC9-933D-ECADD48D7711}" vid="{EA6A0F93-7302-41A4-8307-478662ADF8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update powerpoint theme</Template>
  <TotalTime>28998</TotalTime>
  <Words>553</Words>
  <Application>Microsoft Office PowerPoint</Application>
  <PresentationFormat>Widescreen</PresentationFormat>
  <Paragraphs>95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Arial</vt:lpstr>
      <vt:lpstr>Arial Black</vt:lpstr>
      <vt:lpstr>Calibri</vt:lpstr>
      <vt:lpstr>Candara</vt:lpstr>
      <vt:lpstr>EYInterstate</vt:lpstr>
      <vt:lpstr>EYInterstate Light</vt:lpstr>
      <vt:lpstr>Wingdings</vt:lpstr>
      <vt:lpstr>update powerpoint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Obasunloye</dc:creator>
  <cp:lastModifiedBy>Omolola Esan</cp:lastModifiedBy>
  <cp:revision>159</cp:revision>
  <dcterms:created xsi:type="dcterms:W3CDTF">2020-07-06T10:59:17Z</dcterms:created>
  <dcterms:modified xsi:type="dcterms:W3CDTF">2025-03-05T13:57:25Z</dcterms:modified>
</cp:coreProperties>
</file>